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9.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24" r:id="rId5"/>
    <p:sldMasterId id="2147483798" r:id="rId6"/>
    <p:sldMasterId id="2147483691" r:id="rId7"/>
    <p:sldMasterId id="2147483757" r:id="rId8"/>
    <p:sldMasterId id="2147483790" r:id="rId9"/>
    <p:sldMasterId id="2147483812" r:id="rId10"/>
    <p:sldMasterId id="2147483824" r:id="rId11"/>
    <p:sldMasterId id="2147483838" r:id="rId12"/>
  </p:sldMasterIdLst>
  <p:notesMasterIdLst>
    <p:notesMasterId r:id="rId29"/>
  </p:notesMasterIdLst>
  <p:sldIdLst>
    <p:sldId id="2145706855" r:id="rId13"/>
    <p:sldId id="257" r:id="rId14"/>
    <p:sldId id="264" r:id="rId15"/>
    <p:sldId id="294" r:id="rId16"/>
    <p:sldId id="295" r:id="rId17"/>
    <p:sldId id="263" r:id="rId18"/>
    <p:sldId id="296" r:id="rId19"/>
    <p:sldId id="2145706850" r:id="rId20"/>
    <p:sldId id="2145706848" r:id="rId21"/>
    <p:sldId id="2145706849" r:id="rId22"/>
    <p:sldId id="299" r:id="rId23"/>
    <p:sldId id="298" r:id="rId24"/>
    <p:sldId id="2145706851" r:id="rId25"/>
    <p:sldId id="2145706852" r:id="rId26"/>
    <p:sldId id="2145706853" r:id="rId27"/>
    <p:sldId id="2145706856" r:id="rId28"/>
  </p:sldIdLst>
  <p:sldSz cx="12192000" cy="6858000"/>
  <p:notesSz cx="6799263" cy="9929813"/>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34E7BE-BBF7-4FB5-B302-174BA5E6E9B3}" v="7" dt="2024-08-19T10:03:29.328"/>
    <p1510:client id="{186CD79B-81FC-402A-A56B-B716B7806C06}" v="5" dt="2024-08-20T07:40:16.493"/>
    <p1510:client id="{20EF75A3-2AC0-480E-9994-3E09F2B90A07}" v="6" dt="2024-08-19T10:08:23.183"/>
    <p1510:client id="{C1276FB0-1FEA-4CDC-ACFC-4C1014F68C42}" v="7" dt="2024-08-19T10:06:26.030"/>
    <p1510:client id="{E06D6F1F-CFE5-4046-A28D-290C5CD6059A}" v="57" dt="2024-08-19T08:02:55.8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osila Marianne" userId="S::marianne.juosila@vakehyva.fi::cea96eb6-45a9-41d8-8ddb-b7336a0492e2" providerId="AD" clId="Web-{1A92BF0A-E10F-4C80-974C-0562A609A9B0}"/>
    <pc:docChg chg="modSld">
      <pc:chgData name="Juosila Marianne" userId="S::marianne.juosila@vakehyva.fi::cea96eb6-45a9-41d8-8ddb-b7336a0492e2" providerId="AD" clId="Web-{1A92BF0A-E10F-4C80-974C-0562A609A9B0}" dt="2024-08-15T10:17:16.609" v="92" actId="20577"/>
      <pc:docMkLst>
        <pc:docMk/>
      </pc:docMkLst>
      <pc:sldChg chg="addSp modSp">
        <pc:chgData name="Juosila Marianne" userId="S::marianne.juosila@vakehyva.fi::cea96eb6-45a9-41d8-8ddb-b7336a0492e2" providerId="AD" clId="Web-{1A92BF0A-E10F-4C80-974C-0562A609A9B0}" dt="2024-08-15T10:14:45.697" v="56" actId="1076"/>
        <pc:sldMkLst>
          <pc:docMk/>
          <pc:sldMk cId="3734373083" sldId="263"/>
        </pc:sldMkLst>
        <pc:spChg chg="mod">
          <ac:chgData name="Juosila Marianne" userId="S::marianne.juosila@vakehyva.fi::cea96eb6-45a9-41d8-8ddb-b7336a0492e2" providerId="AD" clId="Web-{1A92BF0A-E10F-4C80-974C-0562A609A9B0}" dt="2024-08-15T10:13:55.023" v="28" actId="1076"/>
          <ac:spMkLst>
            <pc:docMk/>
            <pc:sldMk cId="3734373083" sldId="263"/>
            <ac:spMk id="20" creationId="{5AF45F1E-9665-DEAA-8B54-20837014F608}"/>
          </ac:spMkLst>
        </pc:spChg>
        <pc:spChg chg="mod">
          <ac:chgData name="Juosila Marianne" userId="S::marianne.juosila@vakehyva.fi::cea96eb6-45a9-41d8-8ddb-b7336a0492e2" providerId="AD" clId="Web-{1A92BF0A-E10F-4C80-974C-0562A609A9B0}" dt="2024-08-15T10:14:45.697" v="56" actId="1076"/>
          <ac:spMkLst>
            <pc:docMk/>
            <pc:sldMk cId="3734373083" sldId="263"/>
            <ac:spMk id="21" creationId="{B185CE82-A3B4-B69F-CD2C-6A27EFE6C770}"/>
          </ac:spMkLst>
        </pc:spChg>
        <pc:spChg chg="add mod">
          <ac:chgData name="Juosila Marianne" userId="S::marianne.juosila@vakehyva.fi::cea96eb6-45a9-41d8-8ddb-b7336a0492e2" providerId="AD" clId="Web-{1A92BF0A-E10F-4C80-974C-0562A609A9B0}" dt="2024-08-15T10:14:37.181" v="55" actId="1076"/>
          <ac:spMkLst>
            <pc:docMk/>
            <pc:sldMk cId="3734373083" sldId="263"/>
            <ac:spMk id="26" creationId="{D164E793-AC38-A355-95B2-2B227B3EDE3E}"/>
          </ac:spMkLst>
        </pc:spChg>
      </pc:sldChg>
      <pc:sldChg chg="modSp">
        <pc:chgData name="Juosila Marianne" userId="S::marianne.juosila@vakehyva.fi::cea96eb6-45a9-41d8-8ddb-b7336a0492e2" providerId="AD" clId="Web-{1A92BF0A-E10F-4C80-974C-0562A609A9B0}" dt="2024-08-15T10:17:16.609" v="92" actId="20577"/>
        <pc:sldMkLst>
          <pc:docMk/>
          <pc:sldMk cId="2313435758" sldId="2145706853"/>
        </pc:sldMkLst>
        <pc:spChg chg="mod">
          <ac:chgData name="Juosila Marianne" userId="S::marianne.juosila@vakehyva.fi::cea96eb6-45a9-41d8-8ddb-b7336a0492e2" providerId="AD" clId="Web-{1A92BF0A-E10F-4C80-974C-0562A609A9B0}" dt="2024-08-15T10:16:27.248" v="59" actId="20577"/>
          <ac:spMkLst>
            <pc:docMk/>
            <pc:sldMk cId="2313435758" sldId="2145706853"/>
            <ac:spMk id="2" creationId="{3DBBC467-DE13-F019-9AFA-26B4996D8C4E}"/>
          </ac:spMkLst>
        </pc:spChg>
        <pc:spChg chg="mod">
          <ac:chgData name="Juosila Marianne" userId="S::marianne.juosila@vakehyva.fi::cea96eb6-45a9-41d8-8ddb-b7336a0492e2" providerId="AD" clId="Web-{1A92BF0A-E10F-4C80-974C-0562A609A9B0}" dt="2024-08-15T10:17:16.609" v="92" actId="20577"/>
          <ac:spMkLst>
            <pc:docMk/>
            <pc:sldMk cId="2313435758" sldId="2145706853"/>
            <ac:spMk id="3" creationId="{BDEA9CA6-1EA8-7E5C-C183-F5C2BF82592D}"/>
          </ac:spMkLst>
        </pc:spChg>
      </pc:sldChg>
      <pc:sldChg chg="modSp">
        <pc:chgData name="Juosila Marianne" userId="S::marianne.juosila@vakehyva.fi::cea96eb6-45a9-41d8-8ddb-b7336a0492e2" providerId="AD" clId="Web-{1A92BF0A-E10F-4C80-974C-0562A609A9B0}" dt="2024-08-15T10:06:22.865" v="25" actId="20577"/>
        <pc:sldMkLst>
          <pc:docMk/>
          <pc:sldMk cId="3530613557" sldId="2145706855"/>
        </pc:sldMkLst>
        <pc:spChg chg="mod">
          <ac:chgData name="Juosila Marianne" userId="S::marianne.juosila@vakehyva.fi::cea96eb6-45a9-41d8-8ddb-b7336a0492e2" providerId="AD" clId="Web-{1A92BF0A-E10F-4C80-974C-0562A609A9B0}" dt="2024-08-15T10:06:22.865" v="25" actId="20577"/>
          <ac:spMkLst>
            <pc:docMk/>
            <pc:sldMk cId="3530613557" sldId="2145706855"/>
            <ac:spMk id="3" creationId="{751A2E78-31FB-5502-1461-26D155CA15A4}"/>
          </ac:spMkLst>
        </pc:spChg>
      </pc:sldChg>
    </pc:docChg>
  </pc:docChgLst>
  <pc:docChgLst>
    <pc:chgData name="Salovaara Christa" userId="a18833e9-0602-46a7-a044-9502758ce92a" providerId="ADAL" clId="{BE31AA56-2DBA-4685-8E11-15C4A4987D4C}"/>
    <pc:docChg chg="custSel modSld">
      <pc:chgData name="Salovaara Christa" userId="a18833e9-0602-46a7-a044-9502758ce92a" providerId="ADAL" clId="{BE31AA56-2DBA-4685-8E11-15C4A4987D4C}" dt="2024-08-19T09:57:21.081" v="12" actId="1076"/>
      <pc:docMkLst>
        <pc:docMk/>
      </pc:docMkLst>
      <pc:sldChg chg="addSp delSp modSp mod">
        <pc:chgData name="Salovaara Christa" userId="a18833e9-0602-46a7-a044-9502758ce92a" providerId="ADAL" clId="{BE31AA56-2DBA-4685-8E11-15C4A4987D4C}" dt="2024-08-19T09:57:21.081" v="12" actId="1076"/>
        <pc:sldMkLst>
          <pc:docMk/>
          <pc:sldMk cId="1495146343" sldId="264"/>
        </pc:sldMkLst>
        <pc:picChg chg="del">
          <ac:chgData name="Salovaara Christa" userId="a18833e9-0602-46a7-a044-9502758ce92a" providerId="ADAL" clId="{BE31AA56-2DBA-4685-8E11-15C4A4987D4C}" dt="2024-08-19T09:57:00.715" v="5" actId="478"/>
          <ac:picMkLst>
            <pc:docMk/>
            <pc:sldMk cId="1495146343" sldId="264"/>
            <ac:picMk id="5" creationId="{3D32A807-C866-7917-1A0C-8C7FA8DE1E0A}"/>
          </ac:picMkLst>
        </pc:picChg>
        <pc:picChg chg="add del mod">
          <ac:chgData name="Salovaara Christa" userId="a18833e9-0602-46a7-a044-9502758ce92a" providerId="ADAL" clId="{BE31AA56-2DBA-4685-8E11-15C4A4987D4C}" dt="2024-08-19T09:56:55.915" v="4" actId="478"/>
          <ac:picMkLst>
            <pc:docMk/>
            <pc:sldMk cId="1495146343" sldId="264"/>
            <ac:picMk id="6" creationId="{09783F14-0786-505E-04D6-1B91AABA6CFC}"/>
          </ac:picMkLst>
        </pc:picChg>
        <pc:picChg chg="add mod">
          <ac:chgData name="Salovaara Christa" userId="a18833e9-0602-46a7-a044-9502758ce92a" providerId="ADAL" clId="{BE31AA56-2DBA-4685-8E11-15C4A4987D4C}" dt="2024-08-19T09:57:21.081" v="12" actId="1076"/>
          <ac:picMkLst>
            <pc:docMk/>
            <pc:sldMk cId="1495146343" sldId="264"/>
            <ac:picMk id="8" creationId="{9D137695-115A-D909-DD25-E20AB060F2F0}"/>
          </ac:picMkLst>
        </pc:picChg>
      </pc:sldChg>
    </pc:docChg>
  </pc:docChgLst>
  <pc:docChgLst>
    <pc:chgData name="Juosila Marianne" userId="cea96eb6-45a9-41d8-8ddb-b7336a0492e2" providerId="ADAL" clId="{E06D6F1F-CFE5-4046-A28D-290C5CD6059A}"/>
    <pc:docChg chg="custSel delSld modSld">
      <pc:chgData name="Juosila Marianne" userId="cea96eb6-45a9-41d8-8ddb-b7336a0492e2" providerId="ADAL" clId="{E06D6F1F-CFE5-4046-A28D-290C5CD6059A}" dt="2024-08-19T08:02:55.815" v="1186" actId="255"/>
      <pc:docMkLst>
        <pc:docMk/>
      </pc:docMkLst>
      <pc:sldChg chg="modSp mod">
        <pc:chgData name="Juosila Marianne" userId="cea96eb6-45a9-41d8-8ddb-b7336a0492e2" providerId="ADAL" clId="{E06D6F1F-CFE5-4046-A28D-290C5CD6059A}" dt="2024-08-19T07:25:32.939" v="156" actId="115"/>
        <pc:sldMkLst>
          <pc:docMk/>
          <pc:sldMk cId="1495146343" sldId="264"/>
        </pc:sldMkLst>
        <pc:spChg chg="mod">
          <ac:chgData name="Juosila Marianne" userId="cea96eb6-45a9-41d8-8ddb-b7336a0492e2" providerId="ADAL" clId="{E06D6F1F-CFE5-4046-A28D-290C5CD6059A}" dt="2024-08-19T07:25:32.939" v="156" actId="115"/>
          <ac:spMkLst>
            <pc:docMk/>
            <pc:sldMk cId="1495146343" sldId="264"/>
            <ac:spMk id="3" creationId="{C2786007-9DB2-278E-B587-D67221D27577}"/>
          </ac:spMkLst>
        </pc:spChg>
        <pc:picChg chg="mod">
          <ac:chgData name="Juosila Marianne" userId="cea96eb6-45a9-41d8-8ddb-b7336a0492e2" providerId="ADAL" clId="{E06D6F1F-CFE5-4046-A28D-290C5CD6059A}" dt="2024-08-19T07:13:03.485" v="0" actId="1076"/>
          <ac:picMkLst>
            <pc:docMk/>
            <pc:sldMk cId="1495146343" sldId="264"/>
            <ac:picMk id="5" creationId="{3D32A807-C866-7917-1A0C-8C7FA8DE1E0A}"/>
          </ac:picMkLst>
        </pc:picChg>
      </pc:sldChg>
      <pc:sldChg chg="modSp mod">
        <pc:chgData name="Juosila Marianne" userId="cea96eb6-45a9-41d8-8ddb-b7336a0492e2" providerId="ADAL" clId="{E06D6F1F-CFE5-4046-A28D-290C5CD6059A}" dt="2024-08-19T07:25:59.223" v="158" actId="14100"/>
        <pc:sldMkLst>
          <pc:docMk/>
          <pc:sldMk cId="2596234539" sldId="294"/>
        </pc:sldMkLst>
        <pc:spChg chg="mod">
          <ac:chgData name="Juosila Marianne" userId="cea96eb6-45a9-41d8-8ddb-b7336a0492e2" providerId="ADAL" clId="{E06D6F1F-CFE5-4046-A28D-290C5CD6059A}" dt="2024-08-19T07:25:59.223" v="158" actId="14100"/>
          <ac:spMkLst>
            <pc:docMk/>
            <pc:sldMk cId="2596234539" sldId="294"/>
            <ac:spMk id="3" creationId="{55380AB5-BEAE-19B1-A26F-8694BB5D4DF0}"/>
          </ac:spMkLst>
        </pc:spChg>
      </pc:sldChg>
      <pc:sldChg chg="modSp mod">
        <pc:chgData name="Juosila Marianne" userId="cea96eb6-45a9-41d8-8ddb-b7336a0492e2" providerId="ADAL" clId="{E06D6F1F-CFE5-4046-A28D-290C5CD6059A}" dt="2024-08-19T07:26:31.142" v="159" actId="1076"/>
        <pc:sldMkLst>
          <pc:docMk/>
          <pc:sldMk cId="3966886256" sldId="295"/>
        </pc:sldMkLst>
        <pc:spChg chg="mod">
          <ac:chgData name="Juosila Marianne" userId="cea96eb6-45a9-41d8-8ddb-b7336a0492e2" providerId="ADAL" clId="{E06D6F1F-CFE5-4046-A28D-290C5CD6059A}" dt="2024-08-19T07:26:31.142" v="159" actId="1076"/>
          <ac:spMkLst>
            <pc:docMk/>
            <pc:sldMk cId="3966886256" sldId="295"/>
            <ac:spMk id="5" creationId="{279BC679-5CA5-69B5-64CC-4097B92EFD14}"/>
          </ac:spMkLst>
        </pc:spChg>
      </pc:sldChg>
      <pc:sldChg chg="modSp mod">
        <pc:chgData name="Juosila Marianne" userId="cea96eb6-45a9-41d8-8ddb-b7336a0492e2" providerId="ADAL" clId="{E06D6F1F-CFE5-4046-A28D-290C5CD6059A}" dt="2024-08-19T08:02:55.815" v="1186" actId="255"/>
        <pc:sldMkLst>
          <pc:docMk/>
          <pc:sldMk cId="2313435758" sldId="2145706853"/>
        </pc:sldMkLst>
        <pc:spChg chg="mod">
          <ac:chgData name="Juosila Marianne" userId="cea96eb6-45a9-41d8-8ddb-b7336a0492e2" providerId="ADAL" clId="{E06D6F1F-CFE5-4046-A28D-290C5CD6059A}" dt="2024-08-19T08:00:50.561" v="1149" actId="1076"/>
          <ac:spMkLst>
            <pc:docMk/>
            <pc:sldMk cId="2313435758" sldId="2145706853"/>
            <ac:spMk id="2" creationId="{3DBBC467-DE13-F019-9AFA-26B4996D8C4E}"/>
          </ac:spMkLst>
        </pc:spChg>
        <pc:spChg chg="mod">
          <ac:chgData name="Juosila Marianne" userId="cea96eb6-45a9-41d8-8ddb-b7336a0492e2" providerId="ADAL" clId="{E06D6F1F-CFE5-4046-A28D-290C5CD6059A}" dt="2024-08-19T08:02:55.815" v="1186" actId="255"/>
          <ac:spMkLst>
            <pc:docMk/>
            <pc:sldMk cId="2313435758" sldId="2145706853"/>
            <ac:spMk id="3" creationId="{BDEA9CA6-1EA8-7E5C-C183-F5C2BF82592D}"/>
          </ac:spMkLst>
        </pc:spChg>
      </pc:sldChg>
      <pc:sldChg chg="modSp del mod">
        <pc:chgData name="Juosila Marianne" userId="cea96eb6-45a9-41d8-8ddb-b7336a0492e2" providerId="ADAL" clId="{E06D6F1F-CFE5-4046-A28D-290C5CD6059A}" dt="2024-08-19T07:25:35.432" v="157" actId="47"/>
        <pc:sldMkLst>
          <pc:docMk/>
          <pc:sldMk cId="916333391" sldId="2145706854"/>
        </pc:sldMkLst>
        <pc:spChg chg="mod">
          <ac:chgData name="Juosila Marianne" userId="cea96eb6-45a9-41d8-8ddb-b7336a0492e2" providerId="ADAL" clId="{E06D6F1F-CFE5-4046-A28D-290C5CD6059A}" dt="2024-08-19T07:21:51.014" v="18" actId="115"/>
          <ac:spMkLst>
            <pc:docMk/>
            <pc:sldMk cId="916333391" sldId="2145706854"/>
            <ac:spMk id="3" creationId="{2101429D-26A9-973C-46EF-B60572B5A396}"/>
          </ac:spMkLst>
        </pc:spChg>
        <pc:picChg chg="mod">
          <ac:chgData name="Juosila Marianne" userId="cea96eb6-45a9-41d8-8ddb-b7336a0492e2" providerId="ADAL" clId="{E06D6F1F-CFE5-4046-A28D-290C5CD6059A}" dt="2024-08-19T07:21:34.817" v="17" actId="14100"/>
          <ac:picMkLst>
            <pc:docMk/>
            <pc:sldMk cId="916333391" sldId="2145706854"/>
            <ac:picMk id="4" creationId="{FCDC7F28-0907-93F3-D9DD-F0C9A7016B49}"/>
          </ac:picMkLst>
        </pc:picChg>
      </pc:sldChg>
    </pc:docChg>
  </pc:docChgLst>
  <pc:docChgLst>
    <pc:chgData name="Juosila Marianne" userId="S::marianne.juosila@vakehyva.fi::cea96eb6-45a9-41d8-8ddb-b7336a0492e2" providerId="AD" clId="Web-{186CD79B-81FC-402A-A56B-B716B7806C06}"/>
    <pc:docChg chg="modSld">
      <pc:chgData name="Juosila Marianne" userId="S::marianne.juosila@vakehyva.fi::cea96eb6-45a9-41d8-8ddb-b7336a0492e2" providerId="AD" clId="Web-{186CD79B-81FC-402A-A56B-B716B7806C06}" dt="2024-08-20T07:40:16.493" v="4" actId="20577"/>
      <pc:docMkLst>
        <pc:docMk/>
      </pc:docMkLst>
      <pc:sldChg chg="modSp">
        <pc:chgData name="Juosila Marianne" userId="S::marianne.juosila@vakehyva.fi::cea96eb6-45a9-41d8-8ddb-b7336a0492e2" providerId="AD" clId="Web-{186CD79B-81FC-402A-A56B-B716B7806C06}" dt="2024-08-20T07:40:16.493" v="4" actId="20577"/>
        <pc:sldMkLst>
          <pc:docMk/>
          <pc:sldMk cId="2313435758" sldId="2145706853"/>
        </pc:sldMkLst>
        <pc:spChg chg="mod">
          <ac:chgData name="Juosila Marianne" userId="S::marianne.juosila@vakehyva.fi::cea96eb6-45a9-41d8-8ddb-b7336a0492e2" providerId="AD" clId="Web-{186CD79B-81FC-402A-A56B-B716B7806C06}" dt="2024-08-20T07:40:16.493" v="4" actId="20577"/>
          <ac:spMkLst>
            <pc:docMk/>
            <pc:sldMk cId="2313435758" sldId="2145706853"/>
            <ac:spMk id="3" creationId="{BDEA9CA6-1EA8-7E5C-C183-F5C2BF82592D}"/>
          </ac:spMkLst>
        </pc:spChg>
      </pc:sldChg>
    </pc:docChg>
  </pc:docChgLst>
  <pc:docChgLst>
    <pc:chgData name="Salovaara Christa" userId="S::christa.salovaara@vakehyva.fi::a18833e9-0602-46a7-a044-9502758ce92a" providerId="AD" clId="Web-{C1276FB0-1FEA-4CDC-ACFC-4C1014F68C42}"/>
    <pc:docChg chg="modSld">
      <pc:chgData name="Salovaara Christa" userId="S::christa.salovaara@vakehyva.fi::a18833e9-0602-46a7-a044-9502758ce92a" providerId="AD" clId="Web-{C1276FB0-1FEA-4CDC-ACFC-4C1014F68C42}" dt="2024-08-19T10:06:26.030" v="5" actId="1076"/>
      <pc:docMkLst>
        <pc:docMk/>
      </pc:docMkLst>
      <pc:sldChg chg="addSp delSp modSp">
        <pc:chgData name="Salovaara Christa" userId="S::christa.salovaara@vakehyva.fi::a18833e9-0602-46a7-a044-9502758ce92a" providerId="AD" clId="Web-{C1276FB0-1FEA-4CDC-ACFC-4C1014F68C42}" dt="2024-08-19T10:06:26.030" v="5" actId="1076"/>
        <pc:sldMkLst>
          <pc:docMk/>
          <pc:sldMk cId="1495146343" sldId="264"/>
        </pc:sldMkLst>
        <pc:picChg chg="del">
          <ac:chgData name="Salovaara Christa" userId="S::christa.salovaara@vakehyva.fi::a18833e9-0602-46a7-a044-9502758ce92a" providerId="AD" clId="Web-{C1276FB0-1FEA-4CDC-ACFC-4C1014F68C42}" dt="2024-08-19T10:06:07.451" v="0"/>
          <ac:picMkLst>
            <pc:docMk/>
            <pc:sldMk cId="1495146343" sldId="264"/>
            <ac:picMk id="4" creationId="{17CF71CE-6AA3-CA2A-0761-E4D7C3EF4F75}"/>
          </ac:picMkLst>
        </pc:picChg>
        <pc:picChg chg="add mod">
          <ac:chgData name="Salovaara Christa" userId="S::christa.salovaara@vakehyva.fi::a18833e9-0602-46a7-a044-9502758ce92a" providerId="AD" clId="Web-{C1276FB0-1FEA-4CDC-ACFC-4C1014F68C42}" dt="2024-08-19T10:06:26.030" v="5" actId="1076"/>
          <ac:picMkLst>
            <pc:docMk/>
            <pc:sldMk cId="1495146343" sldId="264"/>
            <ac:picMk id="5" creationId="{D1F5CFD5-3FCC-657C-7D6F-2B8F685F5E12}"/>
          </ac:picMkLst>
        </pc:picChg>
      </pc:sldChg>
    </pc:docChg>
  </pc:docChgLst>
  <pc:docChgLst>
    <pc:chgData name="Salovaara Christa" userId="S::christa.salovaara@vakehyva.fi::a18833e9-0602-46a7-a044-9502758ce92a" providerId="AD" clId="Web-{0134E7BE-BBF7-4FB5-B302-174BA5E6E9B3}"/>
    <pc:docChg chg="modSld">
      <pc:chgData name="Salovaara Christa" userId="S::christa.salovaara@vakehyva.fi::a18833e9-0602-46a7-a044-9502758ce92a" providerId="AD" clId="Web-{0134E7BE-BBF7-4FB5-B302-174BA5E6E9B3}" dt="2024-08-19T10:03:29.328" v="5"/>
      <pc:docMkLst>
        <pc:docMk/>
      </pc:docMkLst>
      <pc:sldChg chg="addSp delSp modSp">
        <pc:chgData name="Salovaara Christa" userId="S::christa.salovaara@vakehyva.fi::a18833e9-0602-46a7-a044-9502758ce92a" providerId="AD" clId="Web-{0134E7BE-BBF7-4FB5-B302-174BA5E6E9B3}" dt="2024-08-19T10:03:29.328" v="5"/>
        <pc:sldMkLst>
          <pc:docMk/>
          <pc:sldMk cId="1495146343" sldId="264"/>
        </pc:sldMkLst>
        <pc:picChg chg="add mod">
          <ac:chgData name="Salovaara Christa" userId="S::christa.salovaara@vakehyva.fi::a18833e9-0602-46a7-a044-9502758ce92a" providerId="AD" clId="Web-{0134E7BE-BBF7-4FB5-B302-174BA5E6E9B3}" dt="2024-08-19T10:02:57.969" v="4" actId="1076"/>
          <ac:picMkLst>
            <pc:docMk/>
            <pc:sldMk cId="1495146343" sldId="264"/>
            <ac:picMk id="4" creationId="{17CF71CE-6AA3-CA2A-0761-E4D7C3EF4F75}"/>
          </ac:picMkLst>
        </pc:picChg>
        <pc:picChg chg="del mod">
          <ac:chgData name="Salovaara Christa" userId="S::christa.salovaara@vakehyva.fi::a18833e9-0602-46a7-a044-9502758ce92a" providerId="AD" clId="Web-{0134E7BE-BBF7-4FB5-B302-174BA5E6E9B3}" dt="2024-08-19T10:03:29.328" v="5"/>
          <ac:picMkLst>
            <pc:docMk/>
            <pc:sldMk cId="1495146343" sldId="264"/>
            <ac:picMk id="8" creationId="{9D137695-115A-D909-DD25-E20AB060F2F0}"/>
          </ac:picMkLst>
        </pc:picChg>
      </pc:sldChg>
    </pc:docChg>
  </pc:docChgLst>
  <pc:docChgLst>
    <pc:chgData name="Salovaara Christa" userId="S::christa.salovaara@vakehyva.fi::a18833e9-0602-46a7-a044-9502758ce92a" providerId="AD" clId="Web-{20EF75A3-2AC0-480E-9994-3E09F2B90A07}"/>
    <pc:docChg chg="modSld">
      <pc:chgData name="Salovaara Christa" userId="S::christa.salovaara@vakehyva.fi::a18833e9-0602-46a7-a044-9502758ce92a" providerId="AD" clId="Web-{20EF75A3-2AC0-480E-9994-3E09F2B90A07}" dt="2024-08-19T10:08:23.183" v="5" actId="1076"/>
      <pc:docMkLst>
        <pc:docMk/>
      </pc:docMkLst>
      <pc:sldChg chg="modSp">
        <pc:chgData name="Salovaara Christa" userId="S::christa.salovaara@vakehyva.fi::a18833e9-0602-46a7-a044-9502758ce92a" providerId="AD" clId="Web-{20EF75A3-2AC0-480E-9994-3E09F2B90A07}" dt="2024-08-19T10:08:23.183" v="5" actId="1076"/>
        <pc:sldMkLst>
          <pc:docMk/>
          <pc:sldMk cId="1495146343" sldId="264"/>
        </pc:sldMkLst>
        <pc:picChg chg="mod">
          <ac:chgData name="Salovaara Christa" userId="S::christa.salovaara@vakehyva.fi::a18833e9-0602-46a7-a044-9502758ce92a" providerId="AD" clId="Web-{20EF75A3-2AC0-480E-9994-3E09F2B90A07}" dt="2024-08-19T10:08:23.183" v="5" actId="1076"/>
          <ac:picMkLst>
            <pc:docMk/>
            <pc:sldMk cId="1495146343" sldId="264"/>
            <ac:picMk id="5" creationId="{D1F5CFD5-3FCC-657C-7D6F-2B8F685F5E1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err="1">
                <a:latin typeface="Poppins ExtraBold" panose="00000900000000000000" pitchFamily="2" charset="0"/>
                <a:cs typeface="Poppins ExtraBold" panose="00000900000000000000" pitchFamily="2" charset="0"/>
              </a:rPr>
              <a:t>Otsikko</a:t>
            </a:r>
            <a:endParaRPr lang="en-US">
              <a:latin typeface="Poppins ExtraBold" panose="00000900000000000000" pitchFamily="2" charset="0"/>
              <a:cs typeface="Poppins ExtraBold" panose="00000900000000000000" pitchFamily="2"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pieChart>
        <c:varyColors val="1"/>
        <c:ser>
          <c:idx val="0"/>
          <c:order val="0"/>
          <c:tx>
            <c:strRef>
              <c:f>Sheet1!$B$1</c:f>
              <c:strCache>
                <c:ptCount val="1"/>
                <c:pt idx="0">
                  <c:v>Otsikko</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CB7-4791-A73E-4A68E1AE518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CB7-4791-A73E-4A68E1AE518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CB7-4791-A73E-4A68E1AE518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CB7-4791-A73E-4A68E1AE518C}"/>
              </c:ext>
            </c:extLst>
          </c:dPt>
          <c:cat>
            <c:strRef>
              <c:f>Sheet1!$A$2:$A$5</c:f>
              <c:strCache>
                <c:ptCount val="4"/>
                <c:pt idx="0">
                  <c:v>1. Arvo</c:v>
                </c:pt>
                <c:pt idx="1">
                  <c:v>2. Arvo</c:v>
                </c:pt>
                <c:pt idx="2">
                  <c:v>3. Arvo</c:v>
                </c:pt>
                <c:pt idx="3">
                  <c:v>4. Arvo</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7B0C-420B-8DDE-C48B689B0C4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Poppins ExtraBold" panose="00000900000000000000" pitchFamily="2" charset="0"/>
              <a:ea typeface="+mn-ea"/>
              <a:cs typeface="Poppins ExtraBold" panose="00000900000000000000" pitchFamily="2" charset="0"/>
            </a:defRPr>
          </a:pPr>
          <a:endParaRPr lang="fi-FI"/>
        </a:p>
      </c:txPr>
    </c:title>
    <c:autoTitleDeleted val="0"/>
    <c:plotArea>
      <c:layout/>
      <c:barChart>
        <c:barDir val="col"/>
        <c:grouping val="clustered"/>
        <c:varyColors val="0"/>
        <c:ser>
          <c:idx val="0"/>
          <c:order val="0"/>
          <c:tx>
            <c:strRef>
              <c:f>Sheet1!$B$1</c:f>
              <c:strCache>
                <c:ptCount val="1"/>
                <c:pt idx="0">
                  <c:v>Otsikko</c:v>
                </c:pt>
              </c:strCache>
            </c:strRef>
          </c:tx>
          <c:spPr>
            <a:solidFill>
              <a:schemeClr val="accent1"/>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AF11-4B94-9622-BFE5B72FC45B}"/>
              </c:ext>
            </c:extLst>
          </c:dPt>
          <c:dPt>
            <c:idx val="1"/>
            <c:invertIfNegative val="0"/>
            <c:bubble3D val="0"/>
            <c:extLst>
              <c:ext xmlns:c16="http://schemas.microsoft.com/office/drawing/2014/chart" uri="{C3380CC4-5D6E-409C-BE32-E72D297353CC}">
                <c16:uniqueId val="{00000003-AF11-4B94-9622-BFE5B72FC45B}"/>
              </c:ext>
            </c:extLst>
          </c:dPt>
          <c:dPt>
            <c:idx val="2"/>
            <c:invertIfNegative val="0"/>
            <c:bubble3D val="0"/>
            <c:extLst>
              <c:ext xmlns:c16="http://schemas.microsoft.com/office/drawing/2014/chart" uri="{C3380CC4-5D6E-409C-BE32-E72D297353CC}">
                <c16:uniqueId val="{00000005-AF11-4B94-9622-BFE5B72FC45B}"/>
              </c:ext>
            </c:extLst>
          </c:dPt>
          <c:dPt>
            <c:idx val="3"/>
            <c:invertIfNegative val="0"/>
            <c:bubble3D val="0"/>
            <c:extLst>
              <c:ext xmlns:c16="http://schemas.microsoft.com/office/drawing/2014/chart" uri="{C3380CC4-5D6E-409C-BE32-E72D297353CC}">
                <c16:uniqueId val="{00000007-AF11-4B94-9622-BFE5B72FC45B}"/>
              </c:ext>
            </c:extLst>
          </c:dPt>
          <c:cat>
            <c:strRef>
              <c:f>Sheet1!$A$2:$A$5</c:f>
              <c:strCache>
                <c:ptCount val="4"/>
                <c:pt idx="0">
                  <c:v>1. Arvo</c:v>
                </c:pt>
                <c:pt idx="1">
                  <c:v>2. Arvo</c:v>
                </c:pt>
                <c:pt idx="2">
                  <c:v>3. Arvo</c:v>
                </c:pt>
                <c:pt idx="3">
                  <c:v>4. Arvo</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7B0C-420B-8DDE-C48B689B0C48}"/>
            </c:ext>
          </c:extLst>
        </c:ser>
        <c:dLbls>
          <c:showLegendKey val="0"/>
          <c:showVal val="0"/>
          <c:showCatName val="0"/>
          <c:showSerName val="0"/>
          <c:showPercent val="0"/>
          <c:showBubbleSize val="0"/>
        </c:dLbls>
        <c:gapWidth val="100"/>
        <c:axId val="473923376"/>
        <c:axId val="473925344"/>
      </c:barChart>
      <c:catAx>
        <c:axId val="4739233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fi-FI"/>
          </a:p>
        </c:txPr>
        <c:crossAx val="473925344"/>
        <c:crosses val="autoZero"/>
        <c:auto val="1"/>
        <c:lblAlgn val="ctr"/>
        <c:lblOffset val="100"/>
        <c:noMultiLvlLbl val="0"/>
      </c:catAx>
      <c:valAx>
        <c:axId val="473925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47392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Arial" panose="020B0604020202020204" pitchFamily="34" charset="0"/>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3C3335CF-8065-4C69-9984-0BC743B0254E}" type="datetimeFigureOut">
              <a:rPr lang="fi-FI" smtClean="0"/>
              <a:t>20.8.2024</a:t>
            </a:fld>
            <a:endParaRPr lang="fi-FI"/>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6F1D6954-BDA2-4ED7-ACF3-3E879C1A1B0D}" type="slidenum">
              <a:rPr lang="fi-FI" smtClean="0"/>
              <a:t>‹#›</a:t>
            </a:fld>
            <a:endParaRPr lang="fi-FI"/>
          </a:p>
        </p:txBody>
      </p:sp>
    </p:spTree>
    <p:extLst>
      <p:ext uri="{BB962C8B-B14F-4D97-AF65-F5344CB8AC3E}">
        <p14:creationId xmlns:p14="http://schemas.microsoft.com/office/powerpoint/2010/main" val="320322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sz="1200" kern="1200">
              <a:solidFill>
                <a:schemeClr val="tx1"/>
              </a:solidFill>
              <a:latin typeface="Calibri" panose="020F0502020204030204" pitchFamily="34" charset="0"/>
              <a:ea typeface="Yu Gothic Light" panose="020B0300000000000000" pitchFamily="34" charset="-128"/>
              <a:cs typeface="+mn-cs"/>
            </a:endParaRPr>
          </a:p>
        </p:txBody>
      </p:sp>
      <p:sp>
        <p:nvSpPr>
          <p:cNvPr id="4" name="Dian numeron paikkamerkki 3"/>
          <p:cNvSpPr>
            <a:spLocks noGrp="1"/>
          </p:cNvSpPr>
          <p:nvPr>
            <p:ph type="sldNum" sz="quarter" idx="5"/>
          </p:nvPr>
        </p:nvSpPr>
        <p:spPr/>
        <p:txBody>
          <a:bodyPr/>
          <a:lstStyle/>
          <a:p>
            <a:fld id="{6F1D6954-BDA2-4ED7-ACF3-3E879C1A1B0D}" type="slidenum">
              <a:rPr lang="fi-FI" smtClean="0"/>
              <a:t>2</a:t>
            </a:fld>
            <a:endParaRPr lang="fi-FI"/>
          </a:p>
        </p:txBody>
      </p:sp>
    </p:spTree>
    <p:extLst>
      <p:ext uri="{BB962C8B-B14F-4D97-AF65-F5344CB8AC3E}">
        <p14:creationId xmlns:p14="http://schemas.microsoft.com/office/powerpoint/2010/main" val="2186886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6F1D6954-BDA2-4ED7-ACF3-3E879C1A1B0D}" type="slidenum">
              <a:rPr lang="fi-FI" smtClean="0"/>
              <a:t>4</a:t>
            </a:fld>
            <a:endParaRPr lang="fi-FI"/>
          </a:p>
        </p:txBody>
      </p:sp>
    </p:spTree>
    <p:extLst>
      <p:ext uri="{BB962C8B-B14F-4D97-AF65-F5344CB8AC3E}">
        <p14:creationId xmlns:p14="http://schemas.microsoft.com/office/powerpoint/2010/main" val="3243164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6F1D6954-BDA2-4ED7-ACF3-3E879C1A1B0D}" type="slidenum">
              <a:rPr lang="fi-FI" smtClean="0"/>
              <a:t>8</a:t>
            </a:fld>
            <a:endParaRPr lang="fi-FI"/>
          </a:p>
        </p:txBody>
      </p:sp>
    </p:spTree>
    <p:extLst>
      <p:ext uri="{BB962C8B-B14F-4D97-AF65-F5344CB8AC3E}">
        <p14:creationId xmlns:p14="http://schemas.microsoft.com/office/powerpoint/2010/main" val="3284569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6F1D6954-BDA2-4ED7-ACF3-3E879C1A1B0D}" type="slidenum">
              <a:rPr lang="fi-FI" smtClean="0"/>
              <a:t>12</a:t>
            </a:fld>
            <a:endParaRPr lang="fi-FI"/>
          </a:p>
        </p:txBody>
      </p:sp>
    </p:spTree>
    <p:extLst>
      <p:ext uri="{BB962C8B-B14F-4D97-AF65-F5344CB8AC3E}">
        <p14:creationId xmlns:p14="http://schemas.microsoft.com/office/powerpoint/2010/main" val="3324255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6F1D6954-BDA2-4ED7-ACF3-3E879C1A1B0D}" type="slidenum">
              <a:rPr lang="fi-FI" smtClean="0"/>
              <a:t>15</a:t>
            </a:fld>
            <a:endParaRPr lang="fi-FI"/>
          </a:p>
        </p:txBody>
      </p:sp>
    </p:spTree>
    <p:extLst>
      <p:ext uri="{BB962C8B-B14F-4D97-AF65-F5344CB8AC3E}">
        <p14:creationId xmlns:p14="http://schemas.microsoft.com/office/powerpoint/2010/main" val="7140265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1.png"/><Relationship Id="rId4" Type="http://schemas.openxmlformats.org/officeDocument/2006/relationships/image" Target="../media/image3.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1.png"/><Relationship Id="rId4" Type="http://schemas.openxmlformats.org/officeDocument/2006/relationships/image" Target="../media/image3.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1.png"/><Relationship Id="rId4" Type="http://schemas.openxmlformats.org/officeDocument/2006/relationships/image" Target="../media/image3.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1.png"/><Relationship Id="rId4" Type="http://schemas.openxmlformats.org/officeDocument/2006/relationships/image" Target="../media/image3.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1.png"/><Relationship Id="rId4" Type="http://schemas.openxmlformats.org/officeDocument/2006/relationships/image" Target="../media/image3.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Master" Target="../slideMasters/slideMaster9.xml"/><Relationship Id="rId5" Type="http://schemas.openxmlformats.org/officeDocument/2006/relationships/image" Target="../media/image11.png"/><Relationship Id="rId4" Type="http://schemas.openxmlformats.org/officeDocument/2006/relationships/image" Target="../media/image3.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9.xml"/><Relationship Id="rId5" Type="http://schemas.openxmlformats.org/officeDocument/2006/relationships/image" Target="../media/image11.png"/><Relationship Id="rId4" Type="http://schemas.openxmlformats.org/officeDocument/2006/relationships/image" Target="../media/image3.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emf"/></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ääotsikko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8" name="Picture 7">
            <a:extLst>
              <a:ext uri="{FF2B5EF4-FFF2-40B4-BE49-F238E27FC236}">
                <a16:creationId xmlns:a16="http://schemas.microsoft.com/office/drawing/2014/main" id="{2A7D8F48-80E4-A765-F4AF-77C6CCE8DA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060"/>
            <a:ext cx="3645475" cy="3089974"/>
          </a:xfrm>
          <a:prstGeom prst="rect">
            <a:avLst/>
          </a:prstGeom>
        </p:spPr>
      </p:pic>
      <p:pic>
        <p:nvPicPr>
          <p:cNvPr id="13" name="Picture 12">
            <a:extLst>
              <a:ext uri="{FF2B5EF4-FFF2-40B4-BE49-F238E27FC236}">
                <a16:creationId xmlns:a16="http://schemas.microsoft.com/office/drawing/2014/main" id="{9B3CA8BA-29E9-1090-9CBE-5A15B6E599BE}"/>
              </a:ext>
            </a:extLst>
          </p:cNvPr>
          <p:cNvPicPr>
            <a:picLocks noChangeAspect="1"/>
          </p:cNvPicPr>
          <p:nvPr userDrawn="1"/>
        </p:nvPicPr>
        <p:blipFill>
          <a:blip r:embed="rId3"/>
          <a:stretch>
            <a:fillRect/>
          </a:stretch>
        </p:blipFill>
        <p:spPr>
          <a:xfrm>
            <a:off x="144395" y="6057899"/>
            <a:ext cx="3153982" cy="678275"/>
          </a:xfrm>
          <a:prstGeom prst="rect">
            <a:avLst/>
          </a:prstGeom>
        </p:spPr>
      </p:pic>
    </p:spTree>
    <p:extLst>
      <p:ext uri="{BB962C8B-B14F-4D97-AF65-F5344CB8AC3E}">
        <p14:creationId xmlns:p14="http://schemas.microsoft.com/office/powerpoint/2010/main" val="120630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Otsikko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4974-F3A3-AA28-578C-E88E992F8FCE}"/>
              </a:ext>
            </a:extLst>
          </p:cNvPr>
          <p:cNvSpPr>
            <a:spLocks noGrp="1"/>
          </p:cNvSpPr>
          <p:nvPr>
            <p:ph type="title" hasCustomPrompt="1"/>
          </p:nvPr>
        </p:nvSpPr>
        <p:spPr/>
        <p:txBody>
          <a:bodyPr/>
          <a:lstStyle/>
          <a:p>
            <a:r>
              <a:rPr lang="en-GB" err="1"/>
              <a:t>Otsikko</a:t>
            </a:r>
            <a:r>
              <a:rPr lang="en-GB"/>
              <a:t> 44 </a:t>
            </a:r>
            <a:r>
              <a:rPr lang="en-GB" err="1"/>
              <a:t>pt</a:t>
            </a:r>
            <a:endParaRPr lang="fi-FI"/>
          </a:p>
        </p:txBody>
      </p:sp>
      <p:sp>
        <p:nvSpPr>
          <p:cNvPr id="3" name="Date Placeholder 2">
            <a:extLst>
              <a:ext uri="{FF2B5EF4-FFF2-40B4-BE49-F238E27FC236}">
                <a16:creationId xmlns:a16="http://schemas.microsoft.com/office/drawing/2014/main" id="{827F12E1-C23C-F2BF-89C3-3E2FCC8A969A}"/>
              </a:ext>
            </a:extLst>
          </p:cNvPr>
          <p:cNvSpPr>
            <a:spLocks noGrp="1"/>
          </p:cNvSpPr>
          <p:nvPr>
            <p:ph type="dt" sz="half" idx="10"/>
          </p:nvPr>
        </p:nvSpPr>
        <p:spPr/>
        <p:txBody>
          <a:bodyPr/>
          <a:lstStyle/>
          <a:p>
            <a:fld id="{BFF9CC9D-1824-4E5D-BFD2-BACC0B925AC6}" type="datetime1">
              <a:rPr lang="fi-FI" smtClean="0"/>
              <a:t>20.8.2024</a:t>
            </a:fld>
            <a:endParaRPr lang="fi-FI"/>
          </a:p>
        </p:txBody>
      </p:sp>
      <p:sp>
        <p:nvSpPr>
          <p:cNvPr id="4" name="Footer Placeholder 3">
            <a:extLst>
              <a:ext uri="{FF2B5EF4-FFF2-40B4-BE49-F238E27FC236}">
                <a16:creationId xmlns:a16="http://schemas.microsoft.com/office/drawing/2014/main" id="{5F270F59-9E54-9B06-629F-7559DD5B8390}"/>
              </a:ext>
            </a:extLst>
          </p:cNvPr>
          <p:cNvSpPr>
            <a:spLocks noGrp="1"/>
          </p:cNvSpPr>
          <p:nvPr>
            <p:ph type="ftr" sz="quarter" idx="11"/>
          </p:nvPr>
        </p:nvSpPr>
        <p:spPr/>
        <p:txBody>
          <a:bodyPr/>
          <a:lstStyle/>
          <a:p>
            <a:r>
              <a:rPr lang="fi-FI"/>
              <a:t>Alatunniste</a:t>
            </a:r>
          </a:p>
        </p:txBody>
      </p:sp>
      <p:sp>
        <p:nvSpPr>
          <p:cNvPr id="5" name="Slide Number Placeholder 4">
            <a:extLst>
              <a:ext uri="{FF2B5EF4-FFF2-40B4-BE49-F238E27FC236}">
                <a16:creationId xmlns:a16="http://schemas.microsoft.com/office/drawing/2014/main" id="{88BE5749-5EB2-9037-9EE8-37A3F0DA35BE}"/>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0" name="Picture 9">
            <a:extLst>
              <a:ext uri="{FF2B5EF4-FFF2-40B4-BE49-F238E27FC236}">
                <a16:creationId xmlns:a16="http://schemas.microsoft.com/office/drawing/2014/main" id="{63AF51BF-8436-ED13-927D-993DD2CDB6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9301851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Nosto_vaalean_sininen">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D99560-B70C-4CB4-8E0D-135C4B4F0D25}"/>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xt Placeholder 7">
            <a:extLst>
              <a:ext uri="{FF2B5EF4-FFF2-40B4-BE49-F238E27FC236}">
                <a16:creationId xmlns:a16="http://schemas.microsoft.com/office/drawing/2014/main" id="{2F4CE26A-6975-4088-8C1C-2779DB91995C}"/>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8" name="Text Placeholder 9">
            <a:extLst>
              <a:ext uri="{FF2B5EF4-FFF2-40B4-BE49-F238E27FC236}">
                <a16:creationId xmlns:a16="http://schemas.microsoft.com/office/drawing/2014/main" id="{A4292A37-662E-4DBC-A495-79057914CC17}"/>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FAF58029-5C3F-4E73-9857-1AC430FAE0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8472B7A3-2663-4A44-A26A-8324E29C4C9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44158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Lainaus_tumma_fuksi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812B7F-03F8-47AC-A428-BF026456F91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2B7FEA2D-6A52-47ED-8DFD-956DBBF7B78C}"/>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3" name="Graphic 2" descr="Closed quotation mark">
            <a:extLst>
              <a:ext uri="{FF2B5EF4-FFF2-40B4-BE49-F238E27FC236}">
                <a16:creationId xmlns:a16="http://schemas.microsoft.com/office/drawing/2014/main" id="{CFBDBB6F-3A4D-4629-93D3-14502AE8EC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12" name="Graphic 11" descr="Closed quotation mark">
            <a:extLst>
              <a:ext uri="{FF2B5EF4-FFF2-40B4-BE49-F238E27FC236}">
                <a16:creationId xmlns:a16="http://schemas.microsoft.com/office/drawing/2014/main" id="{FDCD013D-750B-40EC-B3FD-30866C557B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8" name="Picture 7" descr="A picture containing building, clipart&#10;&#10;Description automatically generated">
            <a:extLst>
              <a:ext uri="{FF2B5EF4-FFF2-40B4-BE49-F238E27FC236}">
                <a16:creationId xmlns:a16="http://schemas.microsoft.com/office/drawing/2014/main" id="{2948B9A5-346C-4658-B145-33839B1205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9" name="Picture 8">
            <a:extLst>
              <a:ext uri="{FF2B5EF4-FFF2-40B4-BE49-F238E27FC236}">
                <a16:creationId xmlns:a16="http://schemas.microsoft.com/office/drawing/2014/main" id="{2C84AE66-04F3-4FC4-827B-3D825FC2FB4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48188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Lainaus_vaalea_fuksi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3B5C1A-13B1-4DF6-9D59-D74F0DD9A7C1}"/>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60D7ED0F-9041-499A-921C-AEFDAC4F829D}"/>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2DF3ECAD-51F9-426B-BA2A-A31D15606B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054D988B-BD2E-4868-BD0C-0286426709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10" name="Picture 9" descr="A picture containing building, clipart&#10;&#10;Description automatically generated">
            <a:extLst>
              <a:ext uri="{FF2B5EF4-FFF2-40B4-BE49-F238E27FC236}">
                <a16:creationId xmlns:a16="http://schemas.microsoft.com/office/drawing/2014/main" id="{3E6C6386-945C-47E0-A075-7592821D61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1" name="Picture 10">
            <a:extLst>
              <a:ext uri="{FF2B5EF4-FFF2-40B4-BE49-F238E27FC236}">
                <a16:creationId xmlns:a16="http://schemas.microsoft.com/office/drawing/2014/main" id="{4BB7FA65-2EFB-4FAE-93DF-18B27B9B5D2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85809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Lainaus_tumman_vihreä">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A28C2B3-EED9-4BDF-AC6A-C2BFC1453DA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D605A358-014F-48BC-99D7-1F4227F7FE42}"/>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A0E55188-C435-4ADB-89AF-C484D0CC34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5CC0672F-9201-45FA-9419-DF8790A0BC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10" name="Picture 9" descr="A picture containing building, clipart&#10;&#10;Description automatically generated">
            <a:extLst>
              <a:ext uri="{FF2B5EF4-FFF2-40B4-BE49-F238E27FC236}">
                <a16:creationId xmlns:a16="http://schemas.microsoft.com/office/drawing/2014/main" id="{FE4D2E0D-6F0C-4473-9A14-F0C36B7C2D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1" name="Picture 10">
            <a:extLst>
              <a:ext uri="{FF2B5EF4-FFF2-40B4-BE49-F238E27FC236}">
                <a16:creationId xmlns:a16="http://schemas.microsoft.com/office/drawing/2014/main" id="{CF8D27C9-8603-41B8-86B2-143B00789D6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64470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Lainaus_vaalean_vihreä">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D3C9BD-E553-4532-8F1B-692757DFFA32}"/>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2B7FEA2D-6A52-47ED-8DFD-956DBBF7B78C}"/>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3" name="Graphic 2" descr="Closed quotation mark">
            <a:extLst>
              <a:ext uri="{FF2B5EF4-FFF2-40B4-BE49-F238E27FC236}">
                <a16:creationId xmlns:a16="http://schemas.microsoft.com/office/drawing/2014/main" id="{CFBDBB6F-3A4D-4629-93D3-14502AE8EC4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12" name="Graphic 11" descr="Closed quotation mark">
            <a:extLst>
              <a:ext uri="{FF2B5EF4-FFF2-40B4-BE49-F238E27FC236}">
                <a16:creationId xmlns:a16="http://schemas.microsoft.com/office/drawing/2014/main" id="{FDCD013D-750B-40EC-B3FD-30866C557B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6" name="Picture 5" descr="A picture containing building, clipart&#10;&#10;Description automatically generated">
            <a:extLst>
              <a:ext uri="{FF2B5EF4-FFF2-40B4-BE49-F238E27FC236}">
                <a16:creationId xmlns:a16="http://schemas.microsoft.com/office/drawing/2014/main" id="{F5C3D7A0-CEE8-4810-AC66-8EEF47827F7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8" name="Picture 7">
            <a:extLst>
              <a:ext uri="{FF2B5EF4-FFF2-40B4-BE49-F238E27FC236}">
                <a16:creationId xmlns:a16="http://schemas.microsoft.com/office/drawing/2014/main" id="{00A7BB2D-8403-4821-A23A-A7F9980B163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27426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Lainaus_tumman_sinine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F164F4-88DD-4DB6-A969-CF67CBF9190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60D7ED0F-9041-499A-921C-AEFDAC4F829D}"/>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2DF3ECAD-51F9-426B-BA2A-A31D15606BC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054D988B-BD2E-4868-BD0C-0286426709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6" name="Picture 5" descr="A picture containing building, clipart&#10;&#10;Description automatically generated">
            <a:extLst>
              <a:ext uri="{FF2B5EF4-FFF2-40B4-BE49-F238E27FC236}">
                <a16:creationId xmlns:a16="http://schemas.microsoft.com/office/drawing/2014/main" id="{9BD1C4AC-F731-4E7C-B6EF-52E5B96F5D8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0" name="Picture 9">
            <a:extLst>
              <a:ext uri="{FF2B5EF4-FFF2-40B4-BE49-F238E27FC236}">
                <a16:creationId xmlns:a16="http://schemas.microsoft.com/office/drawing/2014/main" id="{2EB6F2C5-68ED-495F-AA1D-095F742BE87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76688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Lainaus_vaalean_sinine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CB5D14-0A9E-4CB4-A060-CF81F97CF1E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itle 1">
            <a:extLst>
              <a:ext uri="{FF2B5EF4-FFF2-40B4-BE49-F238E27FC236}">
                <a16:creationId xmlns:a16="http://schemas.microsoft.com/office/drawing/2014/main" id="{D605A358-014F-48BC-99D7-1F4227F7FE42}"/>
              </a:ext>
            </a:extLst>
          </p:cNvPr>
          <p:cNvSpPr>
            <a:spLocks noGrp="1"/>
          </p:cNvSpPr>
          <p:nvPr>
            <p:ph type="title"/>
          </p:nvPr>
        </p:nvSpPr>
        <p:spPr>
          <a:xfrm>
            <a:off x="1582737" y="3069240"/>
            <a:ext cx="9026525" cy="2264569"/>
          </a:xfrm>
        </p:spPr>
        <p:txBody>
          <a:bodyPr anchor="t">
            <a:normAutofit/>
          </a:bodyPr>
          <a:lstStyle>
            <a:lvl1pPr algn="ctr">
              <a:defRPr sz="4400">
                <a:solidFill>
                  <a:schemeClr val="bg1"/>
                </a:solidFill>
              </a:defRPr>
            </a:lvl1pPr>
          </a:lstStyle>
          <a:p>
            <a:r>
              <a:rPr lang="en-US"/>
              <a:t>Click to edit Master title style</a:t>
            </a:r>
            <a:endParaRPr lang="fi-FI"/>
          </a:p>
        </p:txBody>
      </p:sp>
      <p:pic>
        <p:nvPicPr>
          <p:cNvPr id="8" name="Graphic 7" descr="Closed quotation mark">
            <a:extLst>
              <a:ext uri="{FF2B5EF4-FFF2-40B4-BE49-F238E27FC236}">
                <a16:creationId xmlns:a16="http://schemas.microsoft.com/office/drawing/2014/main" id="{A0E55188-C435-4ADB-89AF-C484D0CC34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9" name="Graphic 8" descr="Closed quotation mark">
            <a:extLst>
              <a:ext uri="{FF2B5EF4-FFF2-40B4-BE49-F238E27FC236}">
                <a16:creationId xmlns:a16="http://schemas.microsoft.com/office/drawing/2014/main" id="{5CC0672F-9201-45FA-9419-DF8790A0BC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6" name="Picture 5" descr="A picture containing building, clipart&#10;&#10;Description automatically generated">
            <a:extLst>
              <a:ext uri="{FF2B5EF4-FFF2-40B4-BE49-F238E27FC236}">
                <a16:creationId xmlns:a16="http://schemas.microsoft.com/office/drawing/2014/main" id="{6C7CBFF0-AFA3-42D3-93F0-41E668754AB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0" name="Picture 9">
            <a:extLst>
              <a:ext uri="{FF2B5EF4-FFF2-40B4-BE49-F238E27FC236}">
                <a16:creationId xmlns:a16="http://schemas.microsoft.com/office/drawing/2014/main" id="{78D0B143-9B6A-4DE3-8C57-E3A879D06BC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05364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isalto_palst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43383C-D902-4359-B134-36B4C4F73CFC}"/>
              </a:ext>
            </a:extLst>
          </p:cNvPr>
          <p:cNvSpPr>
            <a:spLocks noGrp="1"/>
          </p:cNvSpPr>
          <p:nvPr>
            <p:ph idx="1"/>
          </p:nvPr>
        </p:nvSpPr>
        <p:spPr>
          <a:xfrm>
            <a:off x="5183188" y="987425"/>
            <a:ext cx="6172200" cy="4881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C8B999F5-4813-427F-A4E4-5335441DBDA8}"/>
              </a:ext>
            </a:extLst>
          </p:cNvPr>
          <p:cNvSpPr>
            <a:spLocks noGrp="1"/>
          </p:cNvSpPr>
          <p:nvPr>
            <p:ph type="body" sz="half" idx="2"/>
          </p:nvPr>
        </p:nvSpPr>
        <p:spPr>
          <a:xfrm>
            <a:off x="839788" y="2160494"/>
            <a:ext cx="3932237" cy="37084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00F1A4-B81E-45E1-9606-07525FFE27C8}"/>
              </a:ext>
            </a:extLst>
          </p:cNvPr>
          <p:cNvSpPr>
            <a:spLocks noGrp="1"/>
          </p:cNvSpPr>
          <p:nvPr>
            <p:ph type="dt" sz="half" idx="10"/>
          </p:nvPr>
        </p:nvSpPr>
        <p:spPr/>
        <p:txBody>
          <a:bodyPr/>
          <a:lstStyle/>
          <a:p>
            <a:fld id="{BFCF242D-0D1B-4DBD-B72B-537786893A77}" type="datetime1">
              <a:rPr lang="fi-FI" smtClean="0"/>
              <a:t>20.8.2024</a:t>
            </a:fld>
            <a:endParaRPr lang="fi-FI"/>
          </a:p>
        </p:txBody>
      </p:sp>
      <p:sp>
        <p:nvSpPr>
          <p:cNvPr id="7" name="Slide Number Placeholder 6">
            <a:extLst>
              <a:ext uri="{FF2B5EF4-FFF2-40B4-BE49-F238E27FC236}">
                <a16:creationId xmlns:a16="http://schemas.microsoft.com/office/drawing/2014/main" id="{0840F95E-9FAF-473A-8740-38C0D6F75567}"/>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9" name="Title 1">
            <a:extLst>
              <a:ext uri="{FF2B5EF4-FFF2-40B4-BE49-F238E27FC236}">
                <a16:creationId xmlns:a16="http://schemas.microsoft.com/office/drawing/2014/main" id="{D4EB64A9-0753-493D-931D-D429FE2A22EE}"/>
              </a:ext>
            </a:extLst>
          </p:cNvPr>
          <p:cNvSpPr>
            <a:spLocks noGrp="1"/>
          </p:cNvSpPr>
          <p:nvPr>
            <p:ph type="title"/>
          </p:nvPr>
        </p:nvSpPr>
        <p:spPr>
          <a:xfrm>
            <a:off x="839788" y="987425"/>
            <a:ext cx="3932237" cy="965199"/>
          </a:xfrm>
        </p:spPr>
        <p:txBody>
          <a:bodyPr anchor="b"/>
          <a:lstStyle>
            <a:lvl1pPr>
              <a:defRPr sz="3200"/>
            </a:lvl1pPr>
          </a:lstStyle>
          <a:p>
            <a:r>
              <a:rPr lang="en-US"/>
              <a:t>Click to edit Master title style</a:t>
            </a:r>
            <a:endParaRPr lang="fi-FI"/>
          </a:p>
        </p:txBody>
      </p:sp>
      <p:sp>
        <p:nvSpPr>
          <p:cNvPr id="8" name="Footer Placeholder 4">
            <a:extLst>
              <a:ext uri="{FF2B5EF4-FFF2-40B4-BE49-F238E27FC236}">
                <a16:creationId xmlns:a16="http://schemas.microsoft.com/office/drawing/2014/main" id="{27897217-BD8C-4F57-9294-7DC932179A6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endParaRPr lang="fi-FI"/>
          </a:p>
        </p:txBody>
      </p:sp>
    </p:spTree>
    <p:extLst>
      <p:ext uri="{BB962C8B-B14F-4D97-AF65-F5344CB8AC3E}">
        <p14:creationId xmlns:p14="http://schemas.microsoft.com/office/powerpoint/2010/main" val="66089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Puoli_sivua_kuva_valkoinen">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0E54EFB4-12B2-4DFE-9F2E-3D2DD7CA7A15}"/>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6" name="Text Placeholder 3">
            <a:extLst>
              <a:ext uri="{FF2B5EF4-FFF2-40B4-BE49-F238E27FC236}">
                <a16:creationId xmlns:a16="http://schemas.microsoft.com/office/drawing/2014/main" id="{996869CB-89D0-4DA9-89A5-3150AD97AD93}"/>
              </a:ext>
            </a:extLst>
          </p:cNvPr>
          <p:cNvSpPr>
            <a:spLocks noGrp="1"/>
          </p:cNvSpPr>
          <p:nvPr>
            <p:ph type="body" sz="half" idx="2"/>
          </p:nvPr>
        </p:nvSpPr>
        <p:spPr>
          <a:xfrm>
            <a:off x="839788" y="2160494"/>
            <a:ext cx="6036141" cy="37084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1">
            <a:extLst>
              <a:ext uri="{FF2B5EF4-FFF2-40B4-BE49-F238E27FC236}">
                <a16:creationId xmlns:a16="http://schemas.microsoft.com/office/drawing/2014/main" id="{309055EB-5B06-42A3-A3F7-9558E538E1FA}"/>
              </a:ext>
            </a:extLst>
          </p:cNvPr>
          <p:cNvSpPr>
            <a:spLocks noGrp="1"/>
          </p:cNvSpPr>
          <p:nvPr>
            <p:ph type="title"/>
          </p:nvPr>
        </p:nvSpPr>
        <p:spPr>
          <a:xfrm>
            <a:off x="839788" y="987425"/>
            <a:ext cx="6036141" cy="965199"/>
          </a:xfrm>
        </p:spPr>
        <p:txBody>
          <a:bodyPr anchor="b"/>
          <a:lstStyle>
            <a:lvl1pPr>
              <a:defRPr sz="3200"/>
            </a:lvl1pPr>
          </a:lstStyle>
          <a:p>
            <a:r>
              <a:rPr lang="en-US"/>
              <a:t>Click to edit Master title style</a:t>
            </a:r>
            <a:endParaRPr lang="fi-FI"/>
          </a:p>
        </p:txBody>
      </p:sp>
      <p:pic>
        <p:nvPicPr>
          <p:cNvPr id="11" name="Picture 10" descr="A picture containing building, clipart&#10;&#10;Description automatically generated">
            <a:extLst>
              <a:ext uri="{FF2B5EF4-FFF2-40B4-BE49-F238E27FC236}">
                <a16:creationId xmlns:a16="http://schemas.microsoft.com/office/drawing/2014/main" id="{93E22456-AB22-4CB4-9C0E-E7E2302CA3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Tree>
    <p:extLst>
      <p:ext uri="{BB962C8B-B14F-4D97-AF65-F5344CB8AC3E}">
        <p14:creationId xmlns:p14="http://schemas.microsoft.com/office/powerpoint/2010/main" val="86337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uoli_sivua_kuva_tumma_fuksi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54224DE-DE84-4CDB-804C-D62F8DBAD4A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Picture Placeholder 2">
            <a:extLst>
              <a:ext uri="{FF2B5EF4-FFF2-40B4-BE49-F238E27FC236}">
                <a16:creationId xmlns:a16="http://schemas.microsoft.com/office/drawing/2014/main" id="{636513FB-22B8-45CF-AEF7-A64E2EBADB8B}"/>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3" name="Text Placeholder 3">
            <a:extLst>
              <a:ext uri="{FF2B5EF4-FFF2-40B4-BE49-F238E27FC236}">
                <a16:creationId xmlns:a16="http://schemas.microsoft.com/office/drawing/2014/main" id="{689C3558-BCB4-4A57-AFB2-95ED2FE28165}"/>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4" name="Title 1">
            <a:extLst>
              <a:ext uri="{FF2B5EF4-FFF2-40B4-BE49-F238E27FC236}">
                <a16:creationId xmlns:a16="http://schemas.microsoft.com/office/drawing/2014/main" id="{E68424A2-D2D4-4E4F-9B59-69E589A8D38D}"/>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5" name="Picture 14" descr="A picture containing building, clipart&#10;&#10;Description automatically generated">
            <a:extLst>
              <a:ext uri="{FF2B5EF4-FFF2-40B4-BE49-F238E27FC236}">
                <a16:creationId xmlns:a16="http://schemas.microsoft.com/office/drawing/2014/main" id="{3FEABE71-E81F-4523-B5C3-B7A2E66D3C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DC418F9D-13A3-4626-9E3D-49D09D588BF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00937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sisältö ja media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4168800" cy="1542819"/>
          </a:xfrm>
        </p:spPr>
        <p:txBody>
          <a:bodyPr anchor="b"/>
          <a:lstStyle>
            <a:lvl1pPr>
              <a:defRPr sz="3200"/>
            </a:lvl1pPr>
          </a:lstStyle>
          <a:p>
            <a:r>
              <a:rPr lang="en-GB" err="1"/>
              <a:t>Otsikko</a:t>
            </a:r>
            <a:r>
              <a:rPr lang="en-GB"/>
              <a:t> 32 </a:t>
            </a:r>
            <a:r>
              <a:rPr lang="en-GB" err="1"/>
              <a:t>pt</a:t>
            </a:r>
            <a:endParaRPr lang="fi-FI"/>
          </a:p>
        </p:txBody>
      </p:sp>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4895165" y="535510"/>
            <a:ext cx="5914800" cy="5495107"/>
          </a:xfrm>
        </p:spPr>
        <p:txBody>
          <a:bodyPr anchor="ctr"/>
          <a:lstStyle>
            <a:lvl1pPr marL="0" indent="0" algn="ct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err="1"/>
              <a:t>Tila</a:t>
            </a:r>
            <a:r>
              <a:rPr lang="en-GB"/>
              <a:t> </a:t>
            </a:r>
            <a:r>
              <a:rPr lang="en-GB" err="1"/>
              <a:t>taulukolle</a:t>
            </a:r>
            <a:r>
              <a:rPr lang="en-GB"/>
              <a:t>, </a:t>
            </a:r>
            <a:r>
              <a:rPr lang="en-GB" err="1"/>
              <a:t>graafille</a:t>
            </a:r>
            <a:r>
              <a:rPr lang="en-GB"/>
              <a:t>, </a:t>
            </a:r>
            <a:br>
              <a:rPr lang="en-GB"/>
            </a:br>
            <a:r>
              <a:rPr lang="en-GB" err="1"/>
              <a:t>kuvalle</a:t>
            </a:r>
            <a:r>
              <a:rPr lang="en-GB"/>
              <a:t> tai </a:t>
            </a:r>
            <a:r>
              <a:rPr lang="en-GB" err="1"/>
              <a:t>videolle</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p:nvPr>
        </p:nvSpPr>
        <p:spPr>
          <a:xfrm>
            <a:off x="549965" y="2235850"/>
            <a:ext cx="4168800" cy="3773064"/>
          </a:xfrm>
        </p:spPr>
        <p:txBody>
          <a:bodyPr>
            <a:normAutofit/>
          </a:bodyPr>
          <a:lstStyle>
            <a:lvl1pPr marL="285750" indent="-285750">
              <a:buFont typeface="Arial" panose="020B0604020202020204" pitchFamily="34" charset="0"/>
              <a:buChar char="•"/>
              <a:defRPr sz="2400"/>
            </a:lvl1pPr>
            <a:lvl2pPr marL="742950" indent="-285750">
              <a:buFont typeface="Arial" panose="020B0604020202020204" pitchFamily="34" charset="0"/>
              <a:buChar char="•"/>
              <a:defRPr sz="2000"/>
            </a:lvl2pPr>
            <a:lvl3pPr marL="1085850" indent="-171450">
              <a:buFont typeface="Arial" panose="020B0604020202020204" pitchFamily="34" charset="0"/>
              <a:buChar char="•"/>
              <a:defRPr sz="1800"/>
            </a:lvl3pPr>
            <a:lvl4pPr marL="1543050" indent="-171450">
              <a:buFont typeface="Arial" panose="020B0604020202020204" pitchFamily="34" charset="0"/>
              <a:buChar char="•"/>
              <a:defRPr sz="1600"/>
            </a:lvl4pPr>
            <a:lvl5pPr marL="2000250" indent="-171450">
              <a:buFont typeface="Arial" panose="020B0604020202020204" pitchFamily="34" charset="0"/>
              <a:buChar char="•"/>
              <a:defRPr sz="16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p:txBody>
          <a:bodyPr/>
          <a:lstStyle/>
          <a:p>
            <a:fld id="{EDC49318-4171-4DE6-9936-BBD4344FB360}" type="datetime1">
              <a:rPr lang="fi-FI" smtClean="0"/>
              <a:t>20.8.2024</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p:txBody>
          <a:bodyPr/>
          <a:lstStyle/>
          <a:p>
            <a:r>
              <a:rPr lang="fi-FI"/>
              <a:t>Alatunniste</a:t>
            </a:r>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7" name="Picture 16">
            <a:extLst>
              <a:ext uri="{FF2B5EF4-FFF2-40B4-BE49-F238E27FC236}">
                <a16:creationId xmlns:a16="http://schemas.microsoft.com/office/drawing/2014/main" id="{810AE0C6-395A-88FB-ADCA-F29353B3FB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241505764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uoli_sivua_kuva_vaalea_fuksi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E9C94-F91C-4351-80A3-EF626BB6D9F3}"/>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5C731633-EDC4-4E10-A99C-BCF4E3D47F0C}"/>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5" name="Text Placeholder 3">
            <a:extLst>
              <a:ext uri="{FF2B5EF4-FFF2-40B4-BE49-F238E27FC236}">
                <a16:creationId xmlns:a16="http://schemas.microsoft.com/office/drawing/2014/main" id="{74383859-0CAC-4E51-BE74-57E16ABFBCDF}"/>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6" name="Title 1">
            <a:extLst>
              <a:ext uri="{FF2B5EF4-FFF2-40B4-BE49-F238E27FC236}">
                <a16:creationId xmlns:a16="http://schemas.microsoft.com/office/drawing/2014/main" id="{8A68DA7D-4465-4F6E-8E5C-4866B5E828FD}"/>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7" name="Picture 16" descr="A picture containing building, clipart&#10;&#10;Description automatically generated">
            <a:extLst>
              <a:ext uri="{FF2B5EF4-FFF2-40B4-BE49-F238E27FC236}">
                <a16:creationId xmlns:a16="http://schemas.microsoft.com/office/drawing/2014/main" id="{97076935-D697-414D-AD85-CDF94E890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53C36CB3-C464-4EE8-A100-EA1F3F701A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01672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uoli_sivua_kuva_tumman_vihreä">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4D596EB-6C87-4E77-A282-E8F4AC510AAE}"/>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Picture Placeholder 2">
            <a:extLst>
              <a:ext uri="{FF2B5EF4-FFF2-40B4-BE49-F238E27FC236}">
                <a16:creationId xmlns:a16="http://schemas.microsoft.com/office/drawing/2014/main" id="{79554269-A758-425E-A7A9-3297720BD12A}"/>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7" name="Text Placeholder 3">
            <a:extLst>
              <a:ext uri="{FF2B5EF4-FFF2-40B4-BE49-F238E27FC236}">
                <a16:creationId xmlns:a16="http://schemas.microsoft.com/office/drawing/2014/main" id="{2DA1327E-385A-450D-B8CB-02C8C36636AD}"/>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8" name="Title 1">
            <a:extLst>
              <a:ext uri="{FF2B5EF4-FFF2-40B4-BE49-F238E27FC236}">
                <a16:creationId xmlns:a16="http://schemas.microsoft.com/office/drawing/2014/main" id="{104CD8A6-3E7E-41DC-8B95-CADBC6BE8E5C}"/>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9" name="Picture 18" descr="A picture containing building, clipart&#10;&#10;Description automatically generated">
            <a:extLst>
              <a:ext uri="{FF2B5EF4-FFF2-40B4-BE49-F238E27FC236}">
                <a16:creationId xmlns:a16="http://schemas.microsoft.com/office/drawing/2014/main" id="{969AA01B-7F14-434E-9FCE-1A5429402C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1A42D9FD-2B12-421C-90EC-2996F4D4957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08233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uoli_sivua_kuva_vaalean_vihre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3197DA-176C-4FE5-917B-D17DC70B7543}"/>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A7A8F4DB-F8D7-4D33-9C7B-C531A0599073}"/>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5" name="Text Placeholder 3">
            <a:extLst>
              <a:ext uri="{FF2B5EF4-FFF2-40B4-BE49-F238E27FC236}">
                <a16:creationId xmlns:a16="http://schemas.microsoft.com/office/drawing/2014/main" id="{30538F70-F123-419A-9310-662999393757}"/>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6" name="Title 1">
            <a:extLst>
              <a:ext uri="{FF2B5EF4-FFF2-40B4-BE49-F238E27FC236}">
                <a16:creationId xmlns:a16="http://schemas.microsoft.com/office/drawing/2014/main" id="{A0D085CB-FF03-477D-99B3-E2B4ACDB9141}"/>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7" name="Picture 16" descr="A picture containing building, clipart&#10;&#10;Description automatically generated">
            <a:extLst>
              <a:ext uri="{FF2B5EF4-FFF2-40B4-BE49-F238E27FC236}">
                <a16:creationId xmlns:a16="http://schemas.microsoft.com/office/drawing/2014/main" id="{32B46A89-505B-4C00-9603-774EE16B94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20C9463F-722D-4A14-A275-2C0DE27D3CD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61646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Puoli_sivua_kuva_tumman_sininen">
    <p:spTree>
      <p:nvGrpSpPr>
        <p:cNvPr id="1" name=""/>
        <p:cNvGrpSpPr/>
        <p:nvPr/>
      </p:nvGrpSpPr>
      <p:grpSpPr>
        <a:xfrm>
          <a:off x="0" y="0"/>
          <a:ext cx="0" cy="0"/>
          <a:chOff x="0" y="0"/>
          <a:chExt cx="0" cy="0"/>
        </a:xfrm>
      </p:grpSpPr>
      <p:pic>
        <p:nvPicPr>
          <p:cNvPr id="7" name="Graphic 6" descr="Deciduous tree">
            <a:extLst>
              <a:ext uri="{FF2B5EF4-FFF2-40B4-BE49-F238E27FC236}">
                <a16:creationId xmlns:a16="http://schemas.microsoft.com/office/drawing/2014/main" id="{A93C0E96-BAF3-4CE6-893E-BBBF4EBBF80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85642" y="2665254"/>
            <a:ext cx="4720908" cy="4720908"/>
          </a:xfrm>
          <a:prstGeom prst="rect">
            <a:avLst/>
          </a:prstGeom>
        </p:spPr>
      </p:pic>
      <p:sp>
        <p:nvSpPr>
          <p:cNvPr id="11" name="Rectangle 10">
            <a:extLst>
              <a:ext uri="{FF2B5EF4-FFF2-40B4-BE49-F238E27FC236}">
                <a16:creationId xmlns:a16="http://schemas.microsoft.com/office/drawing/2014/main" id="{70E12F5B-6168-40D0-A95F-7BDBB48756D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Picture Placeholder 2">
            <a:extLst>
              <a:ext uri="{FF2B5EF4-FFF2-40B4-BE49-F238E27FC236}">
                <a16:creationId xmlns:a16="http://schemas.microsoft.com/office/drawing/2014/main" id="{9CACB86E-ED50-48E8-88C1-FFE2056D2CE6}"/>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7" name="Text Placeholder 3">
            <a:extLst>
              <a:ext uri="{FF2B5EF4-FFF2-40B4-BE49-F238E27FC236}">
                <a16:creationId xmlns:a16="http://schemas.microsoft.com/office/drawing/2014/main" id="{120CEAFD-8292-45D3-B6A0-B7E445026776}"/>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8" name="Title 1">
            <a:extLst>
              <a:ext uri="{FF2B5EF4-FFF2-40B4-BE49-F238E27FC236}">
                <a16:creationId xmlns:a16="http://schemas.microsoft.com/office/drawing/2014/main" id="{F2DDBF5D-668F-4A0C-B7A0-CADB0FE88197}"/>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9" name="Picture 18" descr="A picture containing building, clipart&#10;&#10;Description automatically generated">
            <a:extLst>
              <a:ext uri="{FF2B5EF4-FFF2-40B4-BE49-F238E27FC236}">
                <a16:creationId xmlns:a16="http://schemas.microsoft.com/office/drawing/2014/main" id="{8F3EC7DD-D9F8-4C93-8A6B-1B071ABDC33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8" name="Picture 7">
            <a:extLst>
              <a:ext uri="{FF2B5EF4-FFF2-40B4-BE49-F238E27FC236}">
                <a16:creationId xmlns:a16="http://schemas.microsoft.com/office/drawing/2014/main" id="{C7BA4C3A-646D-4F4B-9ECB-183D2126A02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60642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uoli_sivua_kuva_vaalean_sinine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4A104B-18AA-4D32-99D1-997AD7245062}"/>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Picture Placeholder 2">
            <a:extLst>
              <a:ext uri="{FF2B5EF4-FFF2-40B4-BE49-F238E27FC236}">
                <a16:creationId xmlns:a16="http://schemas.microsoft.com/office/drawing/2014/main" id="{75F519A0-39B0-4EC5-A2A2-3EA771214328}"/>
              </a:ext>
            </a:extLst>
          </p:cNvPr>
          <p:cNvSpPr>
            <a:spLocks noGrp="1"/>
          </p:cNvSpPr>
          <p:nvPr>
            <p:ph type="pic" idx="1"/>
          </p:nvPr>
        </p:nvSpPr>
        <p:spPr>
          <a:xfrm>
            <a:off x="7288306" y="0"/>
            <a:ext cx="490369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i-FI"/>
          </a:p>
        </p:txBody>
      </p:sp>
      <p:sp>
        <p:nvSpPr>
          <p:cNvPr id="15" name="Text Placeholder 3">
            <a:extLst>
              <a:ext uri="{FF2B5EF4-FFF2-40B4-BE49-F238E27FC236}">
                <a16:creationId xmlns:a16="http://schemas.microsoft.com/office/drawing/2014/main" id="{0D42A1AF-7F9C-4CF2-BBFC-B82C6AD759BA}"/>
              </a:ext>
            </a:extLst>
          </p:cNvPr>
          <p:cNvSpPr>
            <a:spLocks noGrp="1"/>
          </p:cNvSpPr>
          <p:nvPr>
            <p:ph type="body" sz="half" idx="2"/>
          </p:nvPr>
        </p:nvSpPr>
        <p:spPr>
          <a:xfrm>
            <a:off x="839788" y="2160494"/>
            <a:ext cx="6036141" cy="3708494"/>
          </a:xfrm>
        </p:spPr>
        <p:txBody>
          <a:bodyPr/>
          <a:lstStyle>
            <a:lvl1pPr marL="0" indent="0">
              <a:buNone/>
              <a:defRPr sz="1600">
                <a:solidFill>
                  <a:schemeClr val="bg1"/>
                </a:solidFill>
                <a:latin typeface="Poppins ExtraBold" panose="00000900000000000000" pitchFamily="2" charset="0"/>
                <a:cs typeface="Poppins ExtraBold" panose="00000900000000000000" pitchFamily="2" charset="0"/>
              </a:defRPr>
            </a:lvl1pPr>
            <a:lvl2pPr marL="457200" indent="0">
              <a:buNone/>
              <a:defRPr sz="1400">
                <a:solidFill>
                  <a:schemeClr val="bg1"/>
                </a:solidFill>
                <a:latin typeface="Poppins ExtraBold" panose="00000900000000000000" pitchFamily="2" charset="0"/>
                <a:cs typeface="Poppins ExtraBold" panose="00000900000000000000" pitchFamily="2" charset="0"/>
              </a:defRPr>
            </a:lvl2pPr>
            <a:lvl3pPr marL="914400" indent="0">
              <a:buNone/>
              <a:defRPr sz="1200">
                <a:solidFill>
                  <a:schemeClr val="bg1"/>
                </a:solidFill>
                <a:latin typeface="Poppins ExtraBold" panose="00000900000000000000" pitchFamily="2" charset="0"/>
                <a:cs typeface="Poppins ExtraBold" panose="00000900000000000000" pitchFamily="2" charset="0"/>
              </a:defRPr>
            </a:lvl3pPr>
            <a:lvl4pPr marL="1371600" indent="0">
              <a:buNone/>
              <a:defRPr sz="1000">
                <a:solidFill>
                  <a:schemeClr val="bg1"/>
                </a:solidFill>
                <a:latin typeface="Poppins ExtraBold" panose="00000900000000000000" pitchFamily="2" charset="0"/>
                <a:cs typeface="Poppins ExtraBold" panose="00000900000000000000" pitchFamily="2" charset="0"/>
              </a:defRPr>
            </a:lvl4pPr>
            <a:lvl5pPr marL="1828800" indent="0">
              <a:buNone/>
              <a:defRPr sz="1000">
                <a:solidFill>
                  <a:schemeClr val="bg1"/>
                </a:solidFill>
                <a:latin typeface="Poppins ExtraBold" panose="00000900000000000000" pitchFamily="2" charset="0"/>
                <a:cs typeface="Poppins ExtraBold" panose="00000900000000000000" pitchFamily="2" charset="0"/>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6" name="Title 1">
            <a:extLst>
              <a:ext uri="{FF2B5EF4-FFF2-40B4-BE49-F238E27FC236}">
                <a16:creationId xmlns:a16="http://schemas.microsoft.com/office/drawing/2014/main" id="{5E104650-C3CA-4705-9048-D79637A3318D}"/>
              </a:ext>
            </a:extLst>
          </p:cNvPr>
          <p:cNvSpPr>
            <a:spLocks noGrp="1"/>
          </p:cNvSpPr>
          <p:nvPr>
            <p:ph type="title"/>
          </p:nvPr>
        </p:nvSpPr>
        <p:spPr>
          <a:xfrm>
            <a:off x="839788" y="987425"/>
            <a:ext cx="6036141" cy="965199"/>
          </a:xfrm>
        </p:spPr>
        <p:txBody>
          <a:bodyPr anchor="b"/>
          <a:lstStyle>
            <a:lvl1pPr>
              <a:defRPr sz="3200">
                <a:solidFill>
                  <a:schemeClr val="bg1"/>
                </a:solidFill>
              </a:defRPr>
            </a:lvl1pPr>
          </a:lstStyle>
          <a:p>
            <a:r>
              <a:rPr lang="en-US"/>
              <a:t>Click to edit Master title style</a:t>
            </a:r>
            <a:endParaRPr lang="fi-FI"/>
          </a:p>
        </p:txBody>
      </p:sp>
      <p:pic>
        <p:nvPicPr>
          <p:cNvPr id="17" name="Picture 16" descr="A picture containing building, clipart&#10;&#10;Description automatically generated">
            <a:extLst>
              <a:ext uri="{FF2B5EF4-FFF2-40B4-BE49-F238E27FC236}">
                <a16:creationId xmlns:a16="http://schemas.microsoft.com/office/drawing/2014/main" id="{8A0A90A8-9FE0-4C37-82BD-085ACB37D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7" name="Picture 6">
            <a:extLst>
              <a:ext uri="{FF2B5EF4-FFF2-40B4-BE49-F238E27FC236}">
                <a16:creationId xmlns:a16="http://schemas.microsoft.com/office/drawing/2014/main" id="{E40EE8DD-F6DC-42C1-837C-34C80E11601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56479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Vaak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746F1-38DD-4FD1-8721-CA848852FCF2}"/>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6B6F0F28-7AEF-4281-9330-AB1ACB57916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B6830CEB-310C-4C23-BD33-AD1ABF5D420D}"/>
              </a:ext>
            </a:extLst>
          </p:cNvPr>
          <p:cNvSpPr>
            <a:spLocks noGrp="1"/>
          </p:cNvSpPr>
          <p:nvPr>
            <p:ph type="dt" sz="half" idx="10"/>
          </p:nvPr>
        </p:nvSpPr>
        <p:spPr/>
        <p:txBody>
          <a:bodyPr/>
          <a:lstStyle/>
          <a:p>
            <a:fld id="{FE146A86-748F-47CC-8B32-E4CAEC271095}" type="datetime1">
              <a:rPr lang="fi-FI" smtClean="0"/>
              <a:t>20.8.2024</a:t>
            </a:fld>
            <a:endParaRPr lang="fi-FI"/>
          </a:p>
        </p:txBody>
      </p:sp>
      <p:sp>
        <p:nvSpPr>
          <p:cNvPr id="6" name="Slide Number Placeholder 5">
            <a:extLst>
              <a:ext uri="{FF2B5EF4-FFF2-40B4-BE49-F238E27FC236}">
                <a16:creationId xmlns:a16="http://schemas.microsoft.com/office/drawing/2014/main" id="{238DFE85-AC06-48FB-92D6-25F3F0EA7DD5}"/>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7" name="Footer Placeholder 4">
            <a:extLst>
              <a:ext uri="{FF2B5EF4-FFF2-40B4-BE49-F238E27FC236}">
                <a16:creationId xmlns:a16="http://schemas.microsoft.com/office/drawing/2014/main" id="{3C718087-0904-42CB-BF7F-BF506ABCAA2A}"/>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endParaRPr lang="fi-FI"/>
          </a:p>
        </p:txBody>
      </p:sp>
    </p:spTree>
    <p:extLst>
      <p:ext uri="{BB962C8B-B14F-4D97-AF65-F5344CB8AC3E}">
        <p14:creationId xmlns:p14="http://schemas.microsoft.com/office/powerpoint/2010/main" val="172495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aaka_ja_otsikko">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0FA221-AA95-4298-AD12-8A88E18CD9B6}"/>
              </a:ext>
            </a:extLst>
          </p:cNvPr>
          <p:cNvSpPr>
            <a:spLocks noGrp="1"/>
          </p:cNvSpPr>
          <p:nvPr>
            <p:ph type="title" orient="vert"/>
          </p:nvPr>
        </p:nvSpPr>
        <p:spPr>
          <a:xfrm>
            <a:off x="8724900" y="1033271"/>
            <a:ext cx="2628900" cy="5143691"/>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149273D4-E8DF-45BF-9698-444760278884}"/>
              </a:ext>
            </a:extLst>
          </p:cNvPr>
          <p:cNvSpPr>
            <a:spLocks noGrp="1"/>
          </p:cNvSpPr>
          <p:nvPr>
            <p:ph type="body" orient="vert" idx="1"/>
          </p:nvPr>
        </p:nvSpPr>
        <p:spPr>
          <a:xfrm>
            <a:off x="838200" y="1033271"/>
            <a:ext cx="7734300" cy="514369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4EE20074-A776-4019-A129-04037FC89333}"/>
              </a:ext>
            </a:extLst>
          </p:cNvPr>
          <p:cNvSpPr>
            <a:spLocks noGrp="1"/>
          </p:cNvSpPr>
          <p:nvPr>
            <p:ph type="dt" sz="half" idx="10"/>
          </p:nvPr>
        </p:nvSpPr>
        <p:spPr/>
        <p:txBody>
          <a:bodyPr/>
          <a:lstStyle/>
          <a:p>
            <a:fld id="{B7CCDDC9-D886-4856-8058-B2CB225E48F6}" type="datetime1">
              <a:rPr lang="fi-FI" smtClean="0"/>
              <a:t>20.8.2024</a:t>
            </a:fld>
            <a:endParaRPr lang="fi-FI"/>
          </a:p>
        </p:txBody>
      </p:sp>
      <p:sp>
        <p:nvSpPr>
          <p:cNvPr id="6" name="Slide Number Placeholder 5">
            <a:extLst>
              <a:ext uri="{FF2B5EF4-FFF2-40B4-BE49-F238E27FC236}">
                <a16:creationId xmlns:a16="http://schemas.microsoft.com/office/drawing/2014/main" id="{46F14635-FF9B-4224-842E-C960380FAF5B}"/>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7" name="Footer Placeholder 4">
            <a:extLst>
              <a:ext uri="{FF2B5EF4-FFF2-40B4-BE49-F238E27FC236}">
                <a16:creationId xmlns:a16="http://schemas.microsoft.com/office/drawing/2014/main" id="{3FF30BED-DFC0-40F3-8884-6966E14F2B71}"/>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endParaRPr lang="fi-FI"/>
          </a:p>
        </p:txBody>
      </p:sp>
    </p:spTree>
    <p:extLst>
      <p:ext uri="{BB962C8B-B14F-4D97-AF65-F5344CB8AC3E}">
        <p14:creationId xmlns:p14="http://schemas.microsoft.com/office/powerpoint/2010/main" val="8559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 sisältö ja media 2 valkoin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549965" y="535510"/>
            <a:ext cx="5914800" cy="5495107"/>
          </a:xfrm>
        </p:spPr>
        <p:txBody>
          <a:bodyPr anchor="ctr"/>
          <a:lstStyle>
            <a:lvl1pPr marL="0" indent="0" algn="ct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err="1"/>
              <a:t>Tila</a:t>
            </a:r>
            <a:r>
              <a:rPr lang="en-GB"/>
              <a:t> </a:t>
            </a:r>
            <a:r>
              <a:rPr lang="en-GB" err="1"/>
              <a:t>taulukolle</a:t>
            </a:r>
            <a:r>
              <a:rPr lang="en-GB"/>
              <a:t>, </a:t>
            </a:r>
            <a:r>
              <a:rPr lang="en-GB" err="1"/>
              <a:t>graafille</a:t>
            </a:r>
            <a:r>
              <a:rPr lang="en-GB"/>
              <a:t>, </a:t>
            </a:r>
            <a:br>
              <a:rPr lang="en-GB"/>
            </a:br>
            <a:r>
              <a:rPr lang="en-GB" err="1"/>
              <a:t>kuvalle</a:t>
            </a:r>
            <a:r>
              <a:rPr lang="en-GB"/>
              <a:t> tai </a:t>
            </a:r>
            <a:r>
              <a:rPr lang="en-GB" err="1"/>
              <a:t>videolle</a:t>
            </a:r>
            <a:endParaRPr lang="fi-FI"/>
          </a:p>
        </p:txBody>
      </p:sp>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6641165" y="535510"/>
            <a:ext cx="4168800" cy="1542819"/>
          </a:xfrm>
        </p:spPr>
        <p:txBody>
          <a:bodyPr anchor="b"/>
          <a:lstStyle>
            <a:lvl1pPr>
              <a:defRPr sz="3200"/>
            </a:lvl1pPr>
          </a:lstStyle>
          <a:p>
            <a:r>
              <a:rPr lang="en-GB" err="1"/>
              <a:t>Otsikko</a:t>
            </a:r>
            <a:r>
              <a:rPr lang="en-GB"/>
              <a:t> 32 </a:t>
            </a:r>
            <a:r>
              <a:rPr lang="en-GB" err="1"/>
              <a:t>pt</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p:nvPr>
        </p:nvSpPr>
        <p:spPr>
          <a:xfrm>
            <a:off x="6641165" y="2235850"/>
            <a:ext cx="4168800" cy="3773064"/>
          </a:xfrm>
        </p:spPr>
        <p:txBody>
          <a:bodyPr>
            <a:normAutofit/>
          </a:bodyPr>
          <a:lstStyle>
            <a:lvl1pPr marL="285750" indent="-285750">
              <a:buFont typeface="Arial" panose="020B0604020202020204" pitchFamily="34" charset="0"/>
              <a:buChar char="•"/>
              <a:defRPr sz="2400"/>
            </a:lvl1pPr>
            <a:lvl2pPr marL="742950" indent="-285750">
              <a:buFont typeface="Arial" panose="020B0604020202020204" pitchFamily="34" charset="0"/>
              <a:buChar char="•"/>
              <a:defRPr sz="2000"/>
            </a:lvl2pPr>
            <a:lvl3pPr marL="1085850" indent="-171450">
              <a:buFont typeface="Arial" panose="020B0604020202020204" pitchFamily="34" charset="0"/>
              <a:buChar char="•"/>
              <a:defRPr sz="1800"/>
            </a:lvl3pPr>
            <a:lvl4pPr marL="1543050" indent="-171450">
              <a:buFont typeface="Arial" panose="020B0604020202020204" pitchFamily="34" charset="0"/>
              <a:buChar char="•"/>
              <a:defRPr sz="1600"/>
            </a:lvl4pPr>
            <a:lvl5pPr marL="2000250" indent="-171450">
              <a:buFont typeface="Arial" panose="020B0604020202020204" pitchFamily="34" charset="0"/>
              <a:buChar char="•"/>
              <a:defRPr sz="16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a:p>
            <a:pPr lvl="0"/>
            <a:endParaRPr lang="fi-FI"/>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p:txBody>
          <a:bodyPr/>
          <a:lstStyle/>
          <a:p>
            <a:fld id="{4BC3B2FD-0562-4C8E-8E95-BF8F3606D034}" type="datetime1">
              <a:rPr lang="fi-FI" smtClean="0"/>
              <a:t>20.8.2024</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p:txBody>
          <a:bodyPr/>
          <a:lstStyle/>
          <a:p>
            <a:r>
              <a:rPr lang="fi-FI"/>
              <a:t>Alatunniste</a:t>
            </a:r>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7" name="Picture 16">
            <a:extLst>
              <a:ext uri="{FF2B5EF4-FFF2-40B4-BE49-F238E27FC236}">
                <a16:creationId xmlns:a16="http://schemas.microsoft.com/office/drawing/2014/main" id="{810AE0C6-395A-88FB-ADCA-F29353B3FB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107399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 sisältö ja kuva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5432400" cy="1542819"/>
          </a:xfrm>
        </p:spPr>
        <p:txBody>
          <a:bodyPr anchor="b"/>
          <a:lstStyle>
            <a:lvl1pPr>
              <a:defRPr sz="3200"/>
            </a:lvl1pPr>
          </a:lstStyle>
          <a:p>
            <a:r>
              <a:rPr lang="en-GB" err="1"/>
              <a:t>Otsikko</a:t>
            </a:r>
            <a:r>
              <a:rPr lang="en-GB"/>
              <a:t> 32 </a:t>
            </a:r>
            <a:r>
              <a:rPr lang="en-GB" err="1"/>
              <a:t>pt</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p:nvPr>
        </p:nvSpPr>
        <p:spPr>
          <a:xfrm>
            <a:off x="549965" y="2235850"/>
            <a:ext cx="5432400" cy="3773064"/>
          </a:xfrm>
        </p:spPr>
        <p:txBody>
          <a:bodyPr>
            <a:normAutofit/>
          </a:bodyPr>
          <a:lstStyle>
            <a:lvl1pPr marL="285750" indent="-285750">
              <a:buFont typeface="Arial" panose="020B0604020202020204" pitchFamily="34" charset="0"/>
              <a:buChar char="•"/>
              <a:defRPr sz="2400"/>
            </a:lvl1pPr>
            <a:lvl2pPr marL="742950" indent="-285750">
              <a:buFont typeface="Arial" panose="020B0604020202020204" pitchFamily="34" charset="0"/>
              <a:buChar char="•"/>
              <a:defRPr sz="2000"/>
            </a:lvl2pPr>
            <a:lvl3pPr marL="1085850" indent="-171450">
              <a:buFont typeface="Arial" panose="020B0604020202020204" pitchFamily="34" charset="0"/>
              <a:buChar char="•"/>
              <a:defRPr sz="1800"/>
            </a:lvl3pPr>
            <a:lvl4pPr marL="1543050" indent="-171450">
              <a:buFont typeface="Arial" panose="020B0604020202020204" pitchFamily="34" charset="0"/>
              <a:buChar char="•"/>
              <a:defRPr sz="1600"/>
            </a:lvl4pPr>
            <a:lvl5pPr marL="2000250" indent="-171450">
              <a:buFont typeface="Arial" panose="020B0604020202020204" pitchFamily="34" charset="0"/>
              <a:buChar char="•"/>
              <a:defRPr sz="16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8" name="Picture Placeholder 10">
            <a:extLst>
              <a:ext uri="{FF2B5EF4-FFF2-40B4-BE49-F238E27FC236}">
                <a16:creationId xmlns:a16="http://schemas.microsoft.com/office/drawing/2014/main" id="{FCC8D104-7F84-C888-147D-E9BA71D739F6}"/>
              </a:ext>
            </a:extLst>
          </p:cNvPr>
          <p:cNvSpPr>
            <a:spLocks noGrp="1"/>
          </p:cNvSpPr>
          <p:nvPr>
            <p:ph type="pic" sz="quarter" idx="10" hasCustomPrompt="1"/>
          </p:nvPr>
        </p:nvSpPr>
        <p:spPr>
          <a:xfrm>
            <a:off x="6361113" y="0"/>
            <a:ext cx="5830887" cy="6858000"/>
          </a:xfrm>
        </p:spPr>
        <p:txBody>
          <a:bodyPr anchor="ctr"/>
          <a:lstStyle>
            <a:lvl1pPr marL="0" indent="0" algn="ctr">
              <a:buNone/>
              <a:defRPr>
                <a:solidFill>
                  <a:schemeClr val="tx1"/>
                </a:solidFill>
              </a:defRPr>
            </a:lvl1pPr>
          </a:lstStyle>
          <a:p>
            <a:r>
              <a:rPr lang="fi-FI"/>
              <a:t>Kuva</a:t>
            </a:r>
          </a:p>
        </p:txBody>
      </p:sp>
    </p:spTree>
    <p:extLst>
      <p:ext uri="{BB962C8B-B14F-4D97-AF65-F5344CB8AC3E}">
        <p14:creationId xmlns:p14="http://schemas.microsoft.com/office/powerpoint/2010/main" val="1344071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_perusteksti">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7C46CF40-C63D-4563-8757-6DC4E6BF2D21}" type="datetime1">
              <a:rPr lang="fi-FI" smtClean="0"/>
              <a:t>20.8.2024</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10" name="Title 1">
            <a:extLst>
              <a:ext uri="{FF2B5EF4-FFF2-40B4-BE49-F238E27FC236}">
                <a16:creationId xmlns:a16="http://schemas.microsoft.com/office/drawing/2014/main" id="{6FA8EAF9-11C2-4317-B287-93C13C5473B5}"/>
              </a:ext>
            </a:extLst>
          </p:cNvPr>
          <p:cNvSpPr>
            <a:spLocks noGrp="1"/>
          </p:cNvSpPr>
          <p:nvPr>
            <p:ph type="title"/>
          </p:nvPr>
        </p:nvSpPr>
        <p:spPr>
          <a:xfrm>
            <a:off x="673668" y="487242"/>
            <a:ext cx="9569557" cy="613182"/>
          </a:xfrm>
        </p:spPr>
        <p:txBody>
          <a:bodyPr/>
          <a:lstStyle/>
          <a:p>
            <a:r>
              <a:rPr lang="en-US"/>
              <a:t>Click to edit Master title style</a:t>
            </a:r>
            <a:endParaRPr lang="fi-FI"/>
          </a:p>
        </p:txBody>
      </p:sp>
      <p:sp>
        <p:nvSpPr>
          <p:cNvPr id="11" name="Text Placeholder 2">
            <a:extLst>
              <a:ext uri="{FF2B5EF4-FFF2-40B4-BE49-F238E27FC236}">
                <a16:creationId xmlns:a16="http://schemas.microsoft.com/office/drawing/2014/main" id="{3F52C2CD-20CF-4F2D-8C05-1ADF71215B44}"/>
              </a:ext>
            </a:extLst>
          </p:cNvPr>
          <p:cNvSpPr>
            <a:spLocks noGrp="1"/>
          </p:cNvSpPr>
          <p:nvPr>
            <p:ph idx="1"/>
          </p:nvPr>
        </p:nvSpPr>
        <p:spPr>
          <a:xfrm>
            <a:off x="673669" y="1299308"/>
            <a:ext cx="11205372" cy="4729357"/>
          </a:xfrm>
          <a:prstGeom prst="rect">
            <a:avLst/>
          </a:prstGeom>
        </p:spPr>
        <p:txBody>
          <a:bodyPr vert="horz" lIns="91440" tIns="45720" rIns="91440" bIns="45720" rtlCol="0">
            <a:norm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Footer Placeholder 4">
            <a:extLst>
              <a:ext uri="{FF2B5EF4-FFF2-40B4-BE49-F238E27FC236}">
                <a16:creationId xmlns:a16="http://schemas.microsoft.com/office/drawing/2014/main" id="{6597C965-8559-456A-B3B1-86DB5010D19D}"/>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Arial Black" panose="020B0A04020102020204" pitchFamily="34" charset="0"/>
                <a:cs typeface="Poppins SemiBold" panose="00000700000000000000" pitchFamily="2" charset="0"/>
              </a:defRPr>
            </a:lvl1pPr>
          </a:lstStyle>
          <a:p>
            <a:pPr algn="ctr"/>
            <a:r>
              <a:rPr lang="fi-FI"/>
              <a:t>Alatunniste</a:t>
            </a:r>
          </a:p>
        </p:txBody>
      </p:sp>
    </p:spTree>
    <p:extLst>
      <p:ext uri="{BB962C8B-B14F-4D97-AF65-F5344CB8AC3E}">
        <p14:creationId xmlns:p14="http://schemas.microsoft.com/office/powerpoint/2010/main" val="86488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Otsikko ja 1 sisältö tummansinine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8009-9C9D-BC20-E19F-6BBFBFF17DF9}"/>
              </a:ext>
            </a:extLst>
          </p:cNvPr>
          <p:cNvSpPr>
            <a:spLocks noGrp="1"/>
          </p:cNvSpPr>
          <p:nvPr>
            <p:ph type="title" hasCustomPrompt="1"/>
          </p:nvPr>
        </p:nvSpPr>
        <p:spPr/>
        <p:txBody>
          <a:bodyPr/>
          <a:lstStyle>
            <a:lvl1pPr>
              <a:defRPr>
                <a:solidFill>
                  <a:schemeClr val="bg2"/>
                </a:solidFill>
              </a:defRPr>
            </a:lvl1pPr>
          </a:lstStyle>
          <a:p>
            <a:r>
              <a:rPr lang="en-GB" err="1"/>
              <a:t>Otsikko</a:t>
            </a:r>
            <a:r>
              <a:rPr lang="en-GB"/>
              <a:t> 44 </a:t>
            </a:r>
            <a:r>
              <a:rPr lang="en-GB" err="1"/>
              <a:t>pt</a:t>
            </a:r>
            <a:endParaRPr lang="fi-FI"/>
          </a:p>
        </p:txBody>
      </p:sp>
      <p:sp>
        <p:nvSpPr>
          <p:cNvPr id="3" name="Content Placeholder 2">
            <a:extLst>
              <a:ext uri="{FF2B5EF4-FFF2-40B4-BE49-F238E27FC236}">
                <a16:creationId xmlns:a16="http://schemas.microsoft.com/office/drawing/2014/main" id="{F8685810-6893-B421-9E24-5070E0BA23B9}"/>
              </a:ext>
            </a:extLst>
          </p:cNvPr>
          <p:cNvSpPr>
            <a:spLocks noGrp="1"/>
          </p:cNvSpPr>
          <p:nvPr>
            <p:ph idx="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rPr>
              <a:t>Fifth level</a:t>
            </a:r>
            <a:endParaRPr kumimoji="0" lang="fi-FI" sz="18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4" name="Date Placeholder 3">
            <a:extLst>
              <a:ext uri="{FF2B5EF4-FFF2-40B4-BE49-F238E27FC236}">
                <a16:creationId xmlns:a16="http://schemas.microsoft.com/office/drawing/2014/main" id="{960EE75F-E69C-1BB7-BD19-66FB90E85003}"/>
              </a:ext>
            </a:extLst>
          </p:cNvPr>
          <p:cNvSpPr>
            <a:spLocks noGrp="1"/>
          </p:cNvSpPr>
          <p:nvPr>
            <p:ph type="dt" sz="half" idx="10"/>
          </p:nvPr>
        </p:nvSpPr>
        <p:spPr/>
        <p:txBody>
          <a:bodyPr/>
          <a:lstStyle>
            <a:lvl1pPr>
              <a:defRPr>
                <a:solidFill>
                  <a:schemeClr val="bg2"/>
                </a:solidFill>
              </a:defRPr>
            </a:lvl1pPr>
          </a:lstStyle>
          <a:p>
            <a:fld id="{252C7BEF-F06E-4959-BC5A-880D2579D10D}" type="datetime1">
              <a:rPr lang="fi-FI" smtClean="0"/>
              <a:t>20.8.2024</a:t>
            </a:fld>
            <a:endParaRPr lang="fi-FI"/>
          </a:p>
        </p:txBody>
      </p:sp>
      <p:sp>
        <p:nvSpPr>
          <p:cNvPr id="5" name="Footer Placeholder 4">
            <a:extLst>
              <a:ext uri="{FF2B5EF4-FFF2-40B4-BE49-F238E27FC236}">
                <a16:creationId xmlns:a16="http://schemas.microsoft.com/office/drawing/2014/main" id="{8E1EE8F0-15A5-8FCF-A1D5-66536D64FDE5}"/>
              </a:ext>
            </a:extLst>
          </p:cNvPr>
          <p:cNvSpPr>
            <a:spLocks noGrp="1"/>
          </p:cNvSpPr>
          <p:nvPr>
            <p:ph type="ftr" sz="quarter" idx="11"/>
          </p:nvPr>
        </p:nvSpPr>
        <p:spPr/>
        <p:txBody>
          <a:bodyPr/>
          <a:lstStyle>
            <a:lvl1pPr>
              <a:defRPr>
                <a:solidFill>
                  <a:schemeClr val="bg2"/>
                </a:solidFill>
              </a:defRPr>
            </a:lvl1pPr>
          </a:lstStyle>
          <a:p>
            <a:r>
              <a:rPr lang="fi-FI"/>
              <a:t>Alatunniste</a:t>
            </a:r>
          </a:p>
        </p:txBody>
      </p:sp>
      <p:sp>
        <p:nvSpPr>
          <p:cNvPr id="6" name="Slide Number Placeholder 5">
            <a:extLst>
              <a:ext uri="{FF2B5EF4-FFF2-40B4-BE49-F238E27FC236}">
                <a16:creationId xmlns:a16="http://schemas.microsoft.com/office/drawing/2014/main" id="{CF019949-D649-D43F-8908-A18051B04203}"/>
              </a:ext>
            </a:extLst>
          </p:cNvPr>
          <p:cNvSpPr>
            <a:spLocks noGrp="1"/>
          </p:cNvSpPr>
          <p:nvPr>
            <p:ph type="sldNum" sz="quarter" idx="12"/>
          </p:nvPr>
        </p:nvSpPr>
        <p:spPr/>
        <p:txBody>
          <a:bodyPr/>
          <a:lstStyle>
            <a:lvl1pPr>
              <a:defRPr>
                <a:solidFill>
                  <a:schemeClr val="bg2"/>
                </a:solidFill>
              </a:defRPr>
            </a:lvl1pPr>
          </a:lstStyle>
          <a:p>
            <a:fld id="{6FF9B090-397C-D745-B26D-388A8603260D}" type="slidenum">
              <a:rPr lang="fi-FI" smtClean="0"/>
              <a:pPr/>
              <a:t>‹#›</a:t>
            </a:fld>
            <a:endParaRPr lang="fi-FI"/>
          </a:p>
        </p:txBody>
      </p:sp>
      <p:pic>
        <p:nvPicPr>
          <p:cNvPr id="8" name="Picture 7" descr="A picture containing building, clipart&#10;&#10;Description automatically generated">
            <a:extLst>
              <a:ext uri="{FF2B5EF4-FFF2-40B4-BE49-F238E27FC236}">
                <a16:creationId xmlns:a16="http://schemas.microsoft.com/office/drawing/2014/main" id="{F639812E-B5D7-79B2-772B-55C15A42A2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spTree>
    <p:extLst>
      <p:ext uri="{BB962C8B-B14F-4D97-AF65-F5344CB8AC3E}">
        <p14:creationId xmlns:p14="http://schemas.microsoft.com/office/powerpoint/2010/main" val="955227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 ja 2 sisältöä tummansinin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768C3-6EB9-6743-AC88-831836BB3148}"/>
              </a:ext>
            </a:extLst>
          </p:cNvPr>
          <p:cNvSpPr>
            <a:spLocks noGrp="1"/>
          </p:cNvSpPr>
          <p:nvPr>
            <p:ph type="title" hasCustomPrompt="1"/>
          </p:nvPr>
        </p:nvSpPr>
        <p:spPr>
          <a:xfrm>
            <a:off x="549965" y="535510"/>
            <a:ext cx="10260000" cy="1325563"/>
          </a:xfrm>
        </p:spPr>
        <p:txBody>
          <a:bodyPr/>
          <a:lstStyle>
            <a:lvl1pPr>
              <a:defRPr>
                <a:solidFill>
                  <a:schemeClr val="bg2"/>
                </a:solidFill>
              </a:defRPr>
            </a:lvl1pPr>
          </a:lstStyle>
          <a:p>
            <a:r>
              <a:rPr lang="en-GB" err="1"/>
              <a:t>Otsikko</a:t>
            </a:r>
            <a:r>
              <a:rPr lang="en-GB"/>
              <a:t> 44 </a:t>
            </a:r>
            <a:r>
              <a:rPr lang="en-GB" err="1"/>
              <a:t>pt</a:t>
            </a:r>
            <a:endParaRPr lang="fi-FI"/>
          </a:p>
        </p:txBody>
      </p:sp>
      <p:sp>
        <p:nvSpPr>
          <p:cNvPr id="3" name="Content Placeholder 2">
            <a:extLst>
              <a:ext uri="{FF2B5EF4-FFF2-40B4-BE49-F238E27FC236}">
                <a16:creationId xmlns:a16="http://schemas.microsoft.com/office/drawing/2014/main" id="{80477188-4C97-0356-7DF2-5CA78CBAEB29}"/>
              </a:ext>
            </a:extLst>
          </p:cNvPr>
          <p:cNvSpPr>
            <a:spLocks noGrp="1"/>
          </p:cNvSpPr>
          <p:nvPr>
            <p:ph sz="half" idx="1"/>
          </p:nvPr>
        </p:nvSpPr>
        <p:spPr>
          <a:xfrm>
            <a:off x="549965" y="2044747"/>
            <a:ext cx="5040000" cy="39492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rPr>
              <a:t>Fifth level</a:t>
            </a:r>
            <a:endParaRPr kumimoji="0" lang="fi-FI" sz="18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4" name="Content Placeholder 3">
            <a:extLst>
              <a:ext uri="{FF2B5EF4-FFF2-40B4-BE49-F238E27FC236}">
                <a16:creationId xmlns:a16="http://schemas.microsoft.com/office/drawing/2014/main" id="{B4A8AA96-BCAD-D7B4-CD4B-95EEA9E23467}"/>
              </a:ext>
            </a:extLst>
          </p:cNvPr>
          <p:cNvSpPr>
            <a:spLocks noGrp="1"/>
          </p:cNvSpPr>
          <p:nvPr>
            <p:ph sz="half" idx="2"/>
          </p:nvPr>
        </p:nvSpPr>
        <p:spPr>
          <a:xfrm>
            <a:off x="5769965" y="2044747"/>
            <a:ext cx="5040000" cy="39492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rPr>
              <a:t>Fifth level</a:t>
            </a:r>
            <a:endParaRPr kumimoji="0" lang="fi-FI" sz="18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5" name="Date Placeholder 4">
            <a:extLst>
              <a:ext uri="{FF2B5EF4-FFF2-40B4-BE49-F238E27FC236}">
                <a16:creationId xmlns:a16="http://schemas.microsoft.com/office/drawing/2014/main" id="{8D130B1E-3D5F-52AB-3758-066135153A4A}"/>
              </a:ext>
            </a:extLst>
          </p:cNvPr>
          <p:cNvSpPr>
            <a:spLocks noGrp="1"/>
          </p:cNvSpPr>
          <p:nvPr>
            <p:ph type="dt" sz="half" idx="10"/>
          </p:nvPr>
        </p:nvSpPr>
        <p:spPr/>
        <p:txBody>
          <a:bodyPr/>
          <a:lstStyle>
            <a:lvl1pPr>
              <a:defRPr>
                <a:solidFill>
                  <a:schemeClr val="bg2"/>
                </a:solidFill>
              </a:defRPr>
            </a:lvl1pPr>
          </a:lstStyle>
          <a:p>
            <a:fld id="{409EE2A8-4B8C-4B59-B0E9-863C5F933A61}" type="datetime1">
              <a:rPr lang="fi-FI" smtClean="0"/>
              <a:t>20.8.2024</a:t>
            </a:fld>
            <a:endParaRPr lang="fi-FI"/>
          </a:p>
        </p:txBody>
      </p:sp>
      <p:sp>
        <p:nvSpPr>
          <p:cNvPr id="6" name="Footer Placeholder 5">
            <a:extLst>
              <a:ext uri="{FF2B5EF4-FFF2-40B4-BE49-F238E27FC236}">
                <a16:creationId xmlns:a16="http://schemas.microsoft.com/office/drawing/2014/main" id="{760BCF05-0A19-9E5C-6745-C0AE338ABFC1}"/>
              </a:ext>
            </a:extLst>
          </p:cNvPr>
          <p:cNvSpPr>
            <a:spLocks noGrp="1"/>
          </p:cNvSpPr>
          <p:nvPr>
            <p:ph type="ftr" sz="quarter" idx="11"/>
          </p:nvPr>
        </p:nvSpPr>
        <p:spPr/>
        <p:txBody>
          <a:bodyPr/>
          <a:lstStyle>
            <a:lvl1pPr>
              <a:defRPr>
                <a:solidFill>
                  <a:schemeClr val="bg2"/>
                </a:solidFill>
              </a:defRPr>
            </a:lvl1pPr>
          </a:lstStyle>
          <a:p>
            <a:r>
              <a:rPr lang="fi-FI"/>
              <a:t>Alatunniste</a:t>
            </a:r>
          </a:p>
        </p:txBody>
      </p:sp>
      <p:sp>
        <p:nvSpPr>
          <p:cNvPr id="7" name="Slide Number Placeholder 6">
            <a:extLst>
              <a:ext uri="{FF2B5EF4-FFF2-40B4-BE49-F238E27FC236}">
                <a16:creationId xmlns:a16="http://schemas.microsoft.com/office/drawing/2014/main" id="{BC9903CC-51DA-7BB1-E970-8C6AF52652C5}"/>
              </a:ext>
            </a:extLst>
          </p:cNvPr>
          <p:cNvSpPr>
            <a:spLocks noGrp="1"/>
          </p:cNvSpPr>
          <p:nvPr>
            <p:ph type="sldNum" sz="quarter" idx="12"/>
          </p:nvPr>
        </p:nvSpPr>
        <p:spPr/>
        <p:txBody>
          <a:bodyPr/>
          <a:lstStyle>
            <a:lvl1pPr>
              <a:defRPr>
                <a:solidFill>
                  <a:schemeClr val="bg2"/>
                </a:solidFill>
              </a:defRPr>
            </a:lvl1pPr>
          </a:lstStyle>
          <a:p>
            <a:fld id="{6FF9B090-397C-D745-B26D-388A8603260D}" type="slidenum">
              <a:rPr lang="fi-FI" smtClean="0"/>
              <a:pPr/>
              <a:t>‹#›</a:t>
            </a:fld>
            <a:endParaRPr lang="fi-FI"/>
          </a:p>
        </p:txBody>
      </p:sp>
      <p:pic>
        <p:nvPicPr>
          <p:cNvPr id="8" name="Picture 7" descr="A picture containing building, clipart&#10;&#10;Description automatically generated">
            <a:extLst>
              <a:ext uri="{FF2B5EF4-FFF2-40B4-BE49-F238E27FC236}">
                <a16:creationId xmlns:a16="http://schemas.microsoft.com/office/drawing/2014/main" id="{6EFF6797-BDE6-863A-A62C-4E38AF772C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spTree>
    <p:extLst>
      <p:ext uri="{BB962C8B-B14F-4D97-AF65-F5344CB8AC3E}">
        <p14:creationId xmlns:p14="http://schemas.microsoft.com/office/powerpoint/2010/main" val="920882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Otsikko tummansinin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4974-F3A3-AA28-578C-E88E992F8FCE}"/>
              </a:ext>
            </a:extLst>
          </p:cNvPr>
          <p:cNvSpPr>
            <a:spLocks noGrp="1"/>
          </p:cNvSpPr>
          <p:nvPr>
            <p:ph type="title" hasCustomPrompt="1"/>
          </p:nvPr>
        </p:nvSpPr>
        <p:spPr/>
        <p:txBody>
          <a:bodyPr/>
          <a:lstStyle>
            <a:lvl1pPr>
              <a:defRPr>
                <a:solidFill>
                  <a:schemeClr val="bg2"/>
                </a:solidFill>
              </a:defRPr>
            </a:lvl1pPr>
          </a:lstStyle>
          <a:p>
            <a:r>
              <a:rPr lang="en-GB" err="1"/>
              <a:t>Otsikko</a:t>
            </a:r>
            <a:r>
              <a:rPr lang="en-GB"/>
              <a:t> 44 </a:t>
            </a:r>
            <a:r>
              <a:rPr lang="en-GB" err="1"/>
              <a:t>pt</a:t>
            </a:r>
            <a:endParaRPr lang="fi-FI"/>
          </a:p>
        </p:txBody>
      </p:sp>
      <p:sp>
        <p:nvSpPr>
          <p:cNvPr id="3" name="Date Placeholder 2">
            <a:extLst>
              <a:ext uri="{FF2B5EF4-FFF2-40B4-BE49-F238E27FC236}">
                <a16:creationId xmlns:a16="http://schemas.microsoft.com/office/drawing/2014/main" id="{827F12E1-C23C-F2BF-89C3-3E2FCC8A969A}"/>
              </a:ext>
            </a:extLst>
          </p:cNvPr>
          <p:cNvSpPr>
            <a:spLocks noGrp="1"/>
          </p:cNvSpPr>
          <p:nvPr>
            <p:ph type="dt" sz="half" idx="10"/>
          </p:nvPr>
        </p:nvSpPr>
        <p:spPr/>
        <p:txBody>
          <a:bodyPr/>
          <a:lstStyle>
            <a:lvl1pPr>
              <a:defRPr>
                <a:solidFill>
                  <a:schemeClr val="bg2"/>
                </a:solidFill>
              </a:defRPr>
            </a:lvl1pPr>
          </a:lstStyle>
          <a:p>
            <a:fld id="{3219AFE8-E73B-4649-BB07-09874BCD4AA0}" type="datetime1">
              <a:rPr lang="fi-FI" smtClean="0"/>
              <a:t>20.8.2024</a:t>
            </a:fld>
            <a:endParaRPr lang="fi-FI"/>
          </a:p>
        </p:txBody>
      </p:sp>
      <p:sp>
        <p:nvSpPr>
          <p:cNvPr id="4" name="Footer Placeholder 3">
            <a:extLst>
              <a:ext uri="{FF2B5EF4-FFF2-40B4-BE49-F238E27FC236}">
                <a16:creationId xmlns:a16="http://schemas.microsoft.com/office/drawing/2014/main" id="{5F270F59-9E54-9B06-629F-7559DD5B8390}"/>
              </a:ext>
            </a:extLst>
          </p:cNvPr>
          <p:cNvSpPr>
            <a:spLocks noGrp="1"/>
          </p:cNvSpPr>
          <p:nvPr>
            <p:ph type="ftr" sz="quarter" idx="11"/>
          </p:nvPr>
        </p:nvSpPr>
        <p:spPr/>
        <p:txBody>
          <a:bodyPr/>
          <a:lstStyle>
            <a:lvl1pPr>
              <a:defRPr>
                <a:solidFill>
                  <a:schemeClr val="bg2"/>
                </a:solidFill>
              </a:defRPr>
            </a:lvl1pPr>
          </a:lstStyle>
          <a:p>
            <a:r>
              <a:rPr lang="fi-FI"/>
              <a:t>Alatunniste</a:t>
            </a:r>
          </a:p>
        </p:txBody>
      </p:sp>
      <p:sp>
        <p:nvSpPr>
          <p:cNvPr id="5" name="Slide Number Placeholder 4">
            <a:extLst>
              <a:ext uri="{FF2B5EF4-FFF2-40B4-BE49-F238E27FC236}">
                <a16:creationId xmlns:a16="http://schemas.microsoft.com/office/drawing/2014/main" id="{88BE5749-5EB2-9037-9EE8-37A3F0DA35BE}"/>
              </a:ext>
            </a:extLst>
          </p:cNvPr>
          <p:cNvSpPr>
            <a:spLocks noGrp="1"/>
          </p:cNvSpPr>
          <p:nvPr>
            <p:ph type="sldNum" sz="quarter" idx="12"/>
          </p:nvPr>
        </p:nvSpPr>
        <p:spPr/>
        <p:txBody>
          <a:bodyPr/>
          <a:lstStyle>
            <a:lvl1pPr>
              <a:defRPr>
                <a:solidFill>
                  <a:schemeClr val="bg2"/>
                </a:solidFill>
              </a:defRPr>
            </a:lvl1pPr>
          </a:lstStyle>
          <a:p>
            <a:fld id="{6FF9B090-397C-D745-B26D-388A8603260D}" type="slidenum">
              <a:rPr lang="fi-FI" smtClean="0"/>
              <a:pPr/>
              <a:t>‹#›</a:t>
            </a:fld>
            <a:endParaRPr lang="fi-FI"/>
          </a:p>
        </p:txBody>
      </p:sp>
      <p:pic>
        <p:nvPicPr>
          <p:cNvPr id="6" name="Picture 5" descr="A picture containing building, clipart&#10;&#10;Description automatically generated">
            <a:extLst>
              <a:ext uri="{FF2B5EF4-FFF2-40B4-BE49-F238E27FC236}">
                <a16:creationId xmlns:a16="http://schemas.microsoft.com/office/drawing/2014/main" id="{6659325B-759F-4951-3A3C-7BA7DC8A47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spTree>
    <p:extLst>
      <p:ext uri="{BB962C8B-B14F-4D97-AF65-F5344CB8AC3E}">
        <p14:creationId xmlns:p14="http://schemas.microsoft.com/office/powerpoint/2010/main" val="3940820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 sisältö ja media tummansinin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4168800" cy="1542819"/>
          </a:xfrm>
        </p:spPr>
        <p:txBody>
          <a:bodyPr anchor="b"/>
          <a:lstStyle>
            <a:lvl1pPr>
              <a:defRPr sz="3200">
                <a:solidFill>
                  <a:schemeClr val="bg2"/>
                </a:solidFill>
              </a:defRPr>
            </a:lvl1pPr>
          </a:lstStyle>
          <a:p>
            <a:r>
              <a:rPr lang="en-GB" err="1"/>
              <a:t>Otsikko</a:t>
            </a:r>
            <a:r>
              <a:rPr lang="en-GB"/>
              <a:t> 32 </a:t>
            </a:r>
            <a:r>
              <a:rPr lang="en-GB" err="1"/>
              <a:t>pt</a:t>
            </a:r>
            <a:endParaRPr lang="fi-FI"/>
          </a:p>
        </p:txBody>
      </p:sp>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4895165" y="535510"/>
            <a:ext cx="5914800" cy="5495107"/>
          </a:xfrm>
        </p:spPr>
        <p:txBody>
          <a:bodyPr anchor="ctr"/>
          <a:lstStyle>
            <a:lvl1pPr marL="0" indent="0" algn="ctr">
              <a:buNone/>
              <a:defRPr sz="3200">
                <a:solidFill>
                  <a:schemeClr val="bg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GB" err="1"/>
              <a:t>Tila</a:t>
            </a:r>
            <a:r>
              <a:rPr lang="en-GB"/>
              <a:t> </a:t>
            </a:r>
            <a:r>
              <a:rPr lang="en-GB" err="1"/>
              <a:t>taulukolle</a:t>
            </a:r>
            <a:r>
              <a:rPr lang="en-GB"/>
              <a:t>, </a:t>
            </a:r>
            <a:r>
              <a:rPr lang="en-GB" err="1"/>
              <a:t>graafille</a:t>
            </a:r>
            <a:r>
              <a:rPr lang="en-GB"/>
              <a:t>, </a:t>
            </a:r>
            <a:br>
              <a:rPr lang="en-GB"/>
            </a:br>
            <a:r>
              <a:rPr lang="en-GB" err="1"/>
              <a:t>kuvalle</a:t>
            </a:r>
            <a:r>
              <a:rPr lang="en-GB"/>
              <a:t> tai </a:t>
            </a:r>
            <a:r>
              <a:rPr lang="en-GB" err="1"/>
              <a:t>videolle</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p:nvPr>
        </p:nvSpPr>
        <p:spPr>
          <a:xfrm>
            <a:off x="549965" y="2235850"/>
            <a:ext cx="4168800" cy="3773064"/>
          </a:xfrm>
        </p:spPr>
        <p:txBody>
          <a:bodyPr>
            <a:normAutofit/>
          </a:bodyPr>
          <a:lstStyle>
            <a:lvl1pPr marL="285750" indent="-285750">
              <a:buFont typeface="Arial" panose="020B0604020202020204" pitchFamily="34" charset="0"/>
              <a:buChar char="•"/>
              <a:defRPr sz="2400">
                <a:solidFill>
                  <a:schemeClr val="bg1"/>
                </a:solidFill>
              </a:defRPr>
            </a:lvl1pPr>
            <a:lvl2pPr marL="742950" indent="-285750">
              <a:buFont typeface="Arial" panose="020B0604020202020204" pitchFamily="34" charset="0"/>
              <a:buChar char="•"/>
              <a:defRPr sz="1400">
                <a:solidFill>
                  <a:schemeClr val="bg1"/>
                </a:solidFill>
              </a:defRPr>
            </a:lvl2pPr>
            <a:lvl3pPr marL="1085850" indent="-171450">
              <a:buFont typeface="Arial" panose="020B0604020202020204" pitchFamily="34" charset="0"/>
              <a:buChar char="•"/>
              <a:defRPr sz="1200">
                <a:solidFill>
                  <a:schemeClr val="bg1"/>
                </a:solidFill>
              </a:defRPr>
            </a:lvl3pPr>
            <a:lvl4pPr marL="1543050" indent="-171450">
              <a:buFont typeface="Arial" panose="020B0604020202020204" pitchFamily="34" charset="0"/>
              <a:buChar char="•"/>
              <a:defRPr sz="1000">
                <a:solidFill>
                  <a:schemeClr val="bg1"/>
                </a:solidFill>
              </a:defRPr>
            </a:lvl4pPr>
            <a:lvl5pPr marL="2000250" indent="-171450">
              <a:buFont typeface="Arial" panose="020B0604020202020204" pitchFamily="34" charset="0"/>
              <a:buChar char="•"/>
              <a:defRPr sz="1000">
                <a:solidFill>
                  <a:schemeClr val="bg1"/>
                </a:solidFill>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rPr>
              <a:t>Fifth level</a:t>
            </a:r>
            <a:endParaRPr kumimoji="0" lang="fi-FI" sz="18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p:txBody>
          <a:bodyPr/>
          <a:lstStyle>
            <a:lvl1pPr>
              <a:defRPr>
                <a:solidFill>
                  <a:schemeClr val="bg2"/>
                </a:solidFill>
              </a:defRPr>
            </a:lvl1pPr>
          </a:lstStyle>
          <a:p>
            <a:fld id="{B0C77C2D-AB76-4E93-9932-82DE0CFBEB11}" type="datetime1">
              <a:rPr lang="fi-FI" smtClean="0"/>
              <a:t>20.8.2024</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p:txBody>
          <a:bodyPr/>
          <a:lstStyle>
            <a:lvl1pPr>
              <a:defRPr>
                <a:solidFill>
                  <a:schemeClr val="bg2"/>
                </a:solidFill>
              </a:defRPr>
            </a:lvl1pPr>
          </a:lstStyle>
          <a:p>
            <a:r>
              <a:rPr lang="fi-FI"/>
              <a:t>Alatunniste</a:t>
            </a:r>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p:txBody>
          <a:bodyPr/>
          <a:lstStyle>
            <a:lvl1pPr>
              <a:defRPr>
                <a:solidFill>
                  <a:schemeClr val="bg2"/>
                </a:solidFill>
              </a:defRPr>
            </a:lvl1pPr>
          </a:lstStyle>
          <a:p>
            <a:fld id="{6FF9B090-397C-D745-B26D-388A8603260D}" type="slidenum">
              <a:rPr lang="fi-FI" smtClean="0"/>
              <a:pPr/>
              <a:t>‹#›</a:t>
            </a:fld>
            <a:endParaRPr lang="fi-FI"/>
          </a:p>
        </p:txBody>
      </p:sp>
      <p:pic>
        <p:nvPicPr>
          <p:cNvPr id="8" name="Picture 7" descr="A picture containing building, clipart&#10;&#10;Description automatically generated">
            <a:extLst>
              <a:ext uri="{FF2B5EF4-FFF2-40B4-BE49-F238E27FC236}">
                <a16:creationId xmlns:a16="http://schemas.microsoft.com/office/drawing/2014/main" id="{8950044B-8DDC-20DA-A3D0-209641B552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spTree>
    <p:extLst>
      <p:ext uri="{BB962C8B-B14F-4D97-AF65-F5344CB8AC3E}">
        <p14:creationId xmlns:p14="http://schemas.microsoft.com/office/powerpoint/2010/main" val="3452878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 sisältö ja media 2 tummansininen">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549965" y="535510"/>
            <a:ext cx="5914800" cy="5495107"/>
          </a:xfrm>
        </p:spPr>
        <p:txBody>
          <a:bodyPr anchor="ctr"/>
          <a:lstStyle>
            <a:lvl1pPr marL="0" indent="0" algn="ctr">
              <a:buNone/>
              <a:defRPr sz="3200">
                <a:solidFill>
                  <a:schemeClr val="bg1"/>
                </a:solidFill>
              </a:defRPr>
            </a:lvl1pPr>
            <a:lvl2pPr marL="457200" indent="0" algn="ctr">
              <a:buNone/>
              <a:defRPr sz="2800">
                <a:solidFill>
                  <a:schemeClr val="tx1"/>
                </a:solidFill>
              </a:defRPr>
            </a:lvl2pPr>
            <a:lvl3pPr marL="914400" indent="0" algn="ctr">
              <a:buNone/>
              <a:defRPr sz="2400">
                <a:solidFill>
                  <a:schemeClr val="tx1"/>
                </a:solidFill>
              </a:defRPr>
            </a:lvl3pPr>
            <a:lvl4pPr marL="1371600" indent="0" algn="ctr">
              <a:buNone/>
              <a:defRPr sz="2000">
                <a:solidFill>
                  <a:schemeClr val="tx1"/>
                </a:solidFill>
              </a:defRPr>
            </a:lvl4pPr>
            <a:lvl5pPr marL="1828800" indent="0" algn="ctr">
              <a:buNone/>
              <a:defRPr sz="2000">
                <a:solidFill>
                  <a:schemeClr val="tx1"/>
                </a:solidFill>
              </a:defRPr>
            </a:lvl5pPr>
            <a:lvl6pPr>
              <a:defRPr sz="2000"/>
            </a:lvl6pPr>
            <a:lvl7pPr>
              <a:defRPr sz="2000"/>
            </a:lvl7pPr>
            <a:lvl8pPr>
              <a:defRPr sz="2000"/>
            </a:lvl8pPr>
            <a:lvl9pPr>
              <a:defRPr sz="2000"/>
            </a:lvl9pPr>
          </a:lstStyle>
          <a:p>
            <a:pPr lvl="0"/>
            <a:r>
              <a:rPr lang="en-GB" err="1"/>
              <a:t>Tila</a:t>
            </a:r>
            <a:r>
              <a:rPr lang="en-GB"/>
              <a:t> </a:t>
            </a:r>
            <a:r>
              <a:rPr lang="en-GB" err="1"/>
              <a:t>taulukolle</a:t>
            </a:r>
            <a:r>
              <a:rPr lang="en-GB"/>
              <a:t>, </a:t>
            </a:r>
            <a:r>
              <a:rPr lang="en-GB" err="1"/>
              <a:t>graafille</a:t>
            </a:r>
            <a:r>
              <a:rPr lang="en-GB"/>
              <a:t>, </a:t>
            </a:r>
            <a:br>
              <a:rPr lang="en-GB"/>
            </a:br>
            <a:r>
              <a:rPr lang="en-GB" err="1"/>
              <a:t>kuvalle</a:t>
            </a:r>
            <a:r>
              <a:rPr lang="en-GB"/>
              <a:t> tai </a:t>
            </a:r>
            <a:r>
              <a:rPr lang="en-GB" err="1"/>
              <a:t>videolle</a:t>
            </a:r>
            <a:endParaRPr lang="fi-FI"/>
          </a:p>
        </p:txBody>
      </p:sp>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6641165" y="535510"/>
            <a:ext cx="4168800" cy="1542819"/>
          </a:xfrm>
        </p:spPr>
        <p:txBody>
          <a:bodyPr anchor="b"/>
          <a:lstStyle>
            <a:lvl1pPr>
              <a:defRPr sz="3200">
                <a:solidFill>
                  <a:schemeClr val="bg2"/>
                </a:solidFill>
              </a:defRPr>
            </a:lvl1pPr>
          </a:lstStyle>
          <a:p>
            <a:r>
              <a:rPr lang="en-GB" err="1"/>
              <a:t>Otsikko</a:t>
            </a:r>
            <a:r>
              <a:rPr lang="en-GB"/>
              <a:t> 32 </a:t>
            </a:r>
            <a:r>
              <a:rPr lang="en-GB" err="1"/>
              <a:t>pt</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p:nvPr>
        </p:nvSpPr>
        <p:spPr>
          <a:xfrm>
            <a:off x="6641165" y="2235850"/>
            <a:ext cx="4168800" cy="3773064"/>
          </a:xfrm>
        </p:spPr>
        <p:txBody>
          <a:bodyPr>
            <a:normAutofit/>
          </a:bodyPr>
          <a:lstStyle>
            <a:lvl1pPr marL="342900" indent="-342900">
              <a:buFont typeface="Arial" panose="020B0604020202020204" pitchFamily="34" charset="0"/>
              <a:buChar char="•"/>
              <a:defRPr sz="2400">
                <a:solidFill>
                  <a:schemeClr val="bg2"/>
                </a:solidFill>
              </a:defRPr>
            </a:lvl1pPr>
            <a:lvl2pPr marL="742950" indent="-285750">
              <a:buFont typeface="Arial" panose="020B0604020202020204" pitchFamily="34" charset="0"/>
              <a:buChar char="•"/>
              <a:defRPr sz="2000">
                <a:solidFill>
                  <a:schemeClr val="bg2"/>
                </a:solidFill>
              </a:defRPr>
            </a:lvl2pPr>
            <a:lvl3pPr marL="1085850" indent="-171450">
              <a:buFont typeface="Arial" panose="020B0604020202020204" pitchFamily="34" charset="0"/>
              <a:buChar char="•"/>
              <a:defRPr sz="1800">
                <a:solidFill>
                  <a:schemeClr val="bg2"/>
                </a:solidFill>
              </a:defRPr>
            </a:lvl3pPr>
            <a:lvl4pPr marL="1543050" indent="-171450">
              <a:buFont typeface="Arial" panose="020B0604020202020204" pitchFamily="34" charset="0"/>
              <a:buChar char="•"/>
              <a:defRPr sz="1600">
                <a:solidFill>
                  <a:schemeClr val="bg2"/>
                </a:solidFill>
              </a:defRPr>
            </a:lvl4pPr>
            <a:lvl5pPr marL="2000250" indent="-171450">
              <a:buFont typeface="Arial" panose="020B0604020202020204" pitchFamily="34" charset="0"/>
              <a:buChar char="•"/>
              <a:defRPr sz="1600">
                <a:solidFill>
                  <a:schemeClr val="bg2"/>
                </a:solidFill>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a:p>
            <a:pPr lvl="1"/>
            <a:endParaRPr lang="en-GB"/>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p:txBody>
          <a:bodyPr/>
          <a:lstStyle>
            <a:lvl1pPr>
              <a:defRPr>
                <a:solidFill>
                  <a:schemeClr val="bg2"/>
                </a:solidFill>
              </a:defRPr>
            </a:lvl1pPr>
          </a:lstStyle>
          <a:p>
            <a:fld id="{86669504-7284-487A-BBF6-5814FE6001D3}" type="datetime1">
              <a:rPr lang="fi-FI" smtClean="0"/>
              <a:t>20.8.2024</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p:txBody>
          <a:bodyPr/>
          <a:lstStyle>
            <a:lvl1pPr>
              <a:defRPr>
                <a:solidFill>
                  <a:schemeClr val="bg2"/>
                </a:solidFill>
              </a:defRPr>
            </a:lvl1pPr>
          </a:lstStyle>
          <a:p>
            <a:r>
              <a:rPr lang="fi-FI"/>
              <a:t>Alatunniste</a:t>
            </a:r>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p:txBody>
          <a:bodyPr/>
          <a:lstStyle>
            <a:lvl1pPr>
              <a:defRPr>
                <a:solidFill>
                  <a:schemeClr val="bg2"/>
                </a:solidFill>
              </a:defRPr>
            </a:lvl1pPr>
          </a:lstStyle>
          <a:p>
            <a:fld id="{6FF9B090-397C-D745-B26D-388A8603260D}" type="slidenum">
              <a:rPr lang="fi-FI" smtClean="0"/>
              <a:pPr/>
              <a:t>‹#›</a:t>
            </a:fld>
            <a:endParaRPr lang="fi-FI"/>
          </a:p>
        </p:txBody>
      </p:sp>
      <p:pic>
        <p:nvPicPr>
          <p:cNvPr id="8" name="Picture 7" descr="A picture containing building, clipart&#10;&#10;Description automatically generated">
            <a:extLst>
              <a:ext uri="{FF2B5EF4-FFF2-40B4-BE49-F238E27FC236}">
                <a16:creationId xmlns:a16="http://schemas.microsoft.com/office/drawing/2014/main" id="{681CDCAA-FFF1-4D78-535A-F3200262F6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spTree>
    <p:extLst>
      <p:ext uri="{BB962C8B-B14F-4D97-AF65-F5344CB8AC3E}">
        <p14:creationId xmlns:p14="http://schemas.microsoft.com/office/powerpoint/2010/main" val="3972359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ääotsikko tummanfuksi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bg1"/>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12" name="Picture 11">
            <a:extLst>
              <a:ext uri="{FF2B5EF4-FFF2-40B4-BE49-F238E27FC236}">
                <a16:creationId xmlns:a16="http://schemas.microsoft.com/office/drawing/2014/main" id="{F0FF06E3-2C64-A4A9-B462-9226AAD10598}"/>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2324838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ko, sisältö ja kuva tummansinin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5432400" cy="1542819"/>
          </a:xfrm>
        </p:spPr>
        <p:txBody>
          <a:bodyPr anchor="b"/>
          <a:lstStyle>
            <a:lvl1pPr>
              <a:defRPr sz="3200">
                <a:solidFill>
                  <a:schemeClr val="bg2"/>
                </a:solidFill>
              </a:defRPr>
            </a:lvl1pPr>
          </a:lstStyle>
          <a:p>
            <a:r>
              <a:rPr lang="en-GB" err="1"/>
              <a:t>Otsikko</a:t>
            </a:r>
            <a:r>
              <a:rPr lang="en-GB"/>
              <a:t> 32 </a:t>
            </a:r>
            <a:r>
              <a:rPr lang="en-GB" err="1"/>
              <a:t>pt</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p:nvPr>
        </p:nvSpPr>
        <p:spPr>
          <a:xfrm>
            <a:off x="549965" y="2235850"/>
            <a:ext cx="5432400" cy="3773064"/>
          </a:xfrm>
        </p:spPr>
        <p:txBody>
          <a:bodyPr>
            <a:normAutofit/>
          </a:bodyPr>
          <a:lstStyle>
            <a:lvl1pPr marL="285750" indent="-285750">
              <a:buFont typeface="Arial" panose="020B0604020202020204" pitchFamily="34" charset="0"/>
              <a:buChar char="•"/>
              <a:defRPr sz="2400">
                <a:solidFill>
                  <a:schemeClr val="bg2"/>
                </a:solidFill>
              </a:defRPr>
            </a:lvl1pPr>
            <a:lvl2pPr marL="742950" indent="-285750">
              <a:buFont typeface="Arial" panose="020B0604020202020204" pitchFamily="34" charset="0"/>
              <a:buChar char="•"/>
              <a:defRPr sz="2000">
                <a:solidFill>
                  <a:schemeClr val="bg2"/>
                </a:solidFill>
              </a:defRPr>
            </a:lvl2pPr>
            <a:lvl3pPr marL="1085850" indent="-171450">
              <a:buFont typeface="Arial" panose="020B0604020202020204" pitchFamily="34" charset="0"/>
              <a:buChar char="•"/>
              <a:defRPr sz="1800">
                <a:solidFill>
                  <a:schemeClr val="bg2"/>
                </a:solidFill>
              </a:defRPr>
            </a:lvl3pPr>
            <a:lvl4pPr marL="1543050" indent="-171450">
              <a:buFont typeface="Arial" panose="020B0604020202020204" pitchFamily="34" charset="0"/>
              <a:buChar char="•"/>
              <a:defRPr sz="1600">
                <a:solidFill>
                  <a:schemeClr val="bg2"/>
                </a:solidFill>
              </a:defRPr>
            </a:lvl4pPr>
            <a:lvl5pPr marL="2000250" indent="-171450">
              <a:buFont typeface="Arial" panose="020B0604020202020204" pitchFamily="34" charset="0"/>
              <a:buChar char="•"/>
              <a:defRPr sz="1600">
                <a:solidFill>
                  <a:schemeClr val="bg2"/>
                </a:solidFill>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11" name="Picture Placeholder 10">
            <a:extLst>
              <a:ext uri="{FF2B5EF4-FFF2-40B4-BE49-F238E27FC236}">
                <a16:creationId xmlns:a16="http://schemas.microsoft.com/office/drawing/2014/main" id="{F918BCF9-AC30-9B84-E4CA-CDF3510AD3D8}"/>
              </a:ext>
            </a:extLst>
          </p:cNvPr>
          <p:cNvSpPr>
            <a:spLocks noGrp="1"/>
          </p:cNvSpPr>
          <p:nvPr>
            <p:ph type="pic" sz="quarter" idx="10" hasCustomPrompt="1"/>
          </p:nvPr>
        </p:nvSpPr>
        <p:spPr>
          <a:xfrm>
            <a:off x="6361113" y="0"/>
            <a:ext cx="5830887" cy="6858000"/>
          </a:xfrm>
        </p:spPr>
        <p:txBody>
          <a:bodyPr anchor="ctr"/>
          <a:lstStyle>
            <a:lvl1pPr marL="0" indent="0" algn="ctr">
              <a:buNone/>
              <a:defRPr>
                <a:solidFill>
                  <a:schemeClr val="bg1"/>
                </a:solidFill>
              </a:defRPr>
            </a:lvl1pPr>
          </a:lstStyle>
          <a:p>
            <a:r>
              <a:rPr lang="fi-FI"/>
              <a:t>Kuva</a:t>
            </a:r>
          </a:p>
        </p:txBody>
      </p:sp>
    </p:spTree>
    <p:extLst>
      <p:ext uri="{BB962C8B-B14F-4D97-AF65-F5344CB8AC3E}">
        <p14:creationId xmlns:p14="http://schemas.microsoft.com/office/powerpoint/2010/main" val="2489238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liotsikko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tx1"/>
                </a:solidFill>
              </a:defRPr>
            </a:lvl1pPr>
          </a:lstStyle>
          <a:p>
            <a:r>
              <a:rPr lang="en-GB" err="1"/>
              <a:t>Väliotsikko</a:t>
            </a:r>
            <a:r>
              <a:rPr lang="en-GB"/>
              <a:t> 60 </a:t>
            </a:r>
            <a:r>
              <a:rPr lang="en-GB" err="1"/>
              <a:t>pt</a:t>
            </a:r>
            <a:endParaRPr lang="fi-FI"/>
          </a:p>
        </p:txBody>
      </p:sp>
      <p:pic>
        <p:nvPicPr>
          <p:cNvPr id="8" name="Picture 7">
            <a:extLst>
              <a:ext uri="{FF2B5EF4-FFF2-40B4-BE49-F238E27FC236}">
                <a16:creationId xmlns:a16="http://schemas.microsoft.com/office/drawing/2014/main" id="{2A7D8F48-80E4-A765-F4AF-77C6CCE8DA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060"/>
            <a:ext cx="3645475" cy="3089974"/>
          </a:xfrm>
          <a:prstGeom prst="rect">
            <a:avLst/>
          </a:prstGeom>
        </p:spPr>
      </p:pic>
      <p:pic>
        <p:nvPicPr>
          <p:cNvPr id="13" name="Picture 12">
            <a:extLst>
              <a:ext uri="{FF2B5EF4-FFF2-40B4-BE49-F238E27FC236}">
                <a16:creationId xmlns:a16="http://schemas.microsoft.com/office/drawing/2014/main" id="{9B3CA8BA-29E9-1090-9CBE-5A15B6E599BE}"/>
              </a:ext>
            </a:extLst>
          </p:cNvPr>
          <p:cNvPicPr>
            <a:picLocks noChangeAspect="1"/>
          </p:cNvPicPr>
          <p:nvPr userDrawn="1"/>
        </p:nvPicPr>
        <p:blipFill>
          <a:blip r:embed="rId3"/>
          <a:stretch>
            <a:fillRect/>
          </a:stretch>
        </p:blipFill>
        <p:spPr>
          <a:xfrm>
            <a:off x="144395" y="6057899"/>
            <a:ext cx="3153982" cy="678275"/>
          </a:xfrm>
          <a:prstGeom prst="rect">
            <a:avLst/>
          </a:prstGeom>
        </p:spPr>
      </p:pic>
    </p:spTree>
    <p:extLst>
      <p:ext uri="{BB962C8B-B14F-4D97-AF65-F5344CB8AC3E}">
        <p14:creationId xmlns:p14="http://schemas.microsoft.com/office/powerpoint/2010/main" val="3513481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äliotsikko tummanfuksi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bg1"/>
                </a:solidFill>
              </a:defRPr>
            </a:lvl1pPr>
          </a:lstStyle>
          <a:p>
            <a:r>
              <a:rPr lang="en-GB" err="1"/>
              <a:t>Väliotsikko</a:t>
            </a:r>
            <a:r>
              <a:rPr lang="en-GB"/>
              <a:t> 60 </a:t>
            </a:r>
            <a:r>
              <a:rPr lang="en-GB" err="1"/>
              <a:t>pt</a:t>
            </a:r>
            <a:endParaRPr lang="fi-FI"/>
          </a:p>
        </p:txBody>
      </p:sp>
      <p:pic>
        <p:nvPicPr>
          <p:cNvPr id="3" name="Picture 2" descr="A picture containing building, clipart&#10;&#10;Description automatically generated">
            <a:extLst>
              <a:ext uri="{FF2B5EF4-FFF2-40B4-BE49-F238E27FC236}">
                <a16:creationId xmlns:a16="http://schemas.microsoft.com/office/drawing/2014/main" id="{60453A35-FB52-BE13-78F3-92B9E79A54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4" name="Picture 3">
            <a:extLst>
              <a:ext uri="{FF2B5EF4-FFF2-40B4-BE49-F238E27FC236}">
                <a16:creationId xmlns:a16="http://schemas.microsoft.com/office/drawing/2014/main" id="{4FD97E47-D446-A6B4-3014-4E2F273A6998}"/>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11465502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äliotsikko tummansinine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bg1"/>
                </a:solidFill>
              </a:defRPr>
            </a:lvl1pPr>
          </a:lstStyle>
          <a:p>
            <a:r>
              <a:rPr lang="en-GB" err="1"/>
              <a:t>Väliotsikko</a:t>
            </a:r>
            <a:r>
              <a:rPr lang="en-GB"/>
              <a:t> 60 </a:t>
            </a:r>
            <a:r>
              <a:rPr lang="en-GB" err="1"/>
              <a:t>pt</a:t>
            </a:r>
            <a:endParaRPr lang="fi-FI"/>
          </a:p>
        </p:txBody>
      </p:sp>
      <p:pic>
        <p:nvPicPr>
          <p:cNvPr id="3" name="Picture 2" descr="A picture containing building, clipart&#10;&#10;Description automatically generated">
            <a:extLst>
              <a:ext uri="{FF2B5EF4-FFF2-40B4-BE49-F238E27FC236}">
                <a16:creationId xmlns:a16="http://schemas.microsoft.com/office/drawing/2014/main" id="{60453A35-FB52-BE13-78F3-92B9E79A54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4" name="Picture 3">
            <a:extLst>
              <a:ext uri="{FF2B5EF4-FFF2-40B4-BE49-F238E27FC236}">
                <a16:creationId xmlns:a16="http://schemas.microsoft.com/office/drawing/2014/main" id="{4FD97E47-D446-A6B4-3014-4E2F273A6998}"/>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1564369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äliotsikko vaaleanfuksi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bg1"/>
                </a:solidFill>
              </a:defRPr>
            </a:lvl1pPr>
          </a:lstStyle>
          <a:p>
            <a:r>
              <a:rPr lang="en-GB" err="1"/>
              <a:t>Väliotsikko</a:t>
            </a:r>
            <a:r>
              <a:rPr lang="en-GB"/>
              <a:t> 60 </a:t>
            </a:r>
            <a:r>
              <a:rPr lang="en-GB" err="1"/>
              <a:t>pt</a:t>
            </a:r>
            <a:endParaRPr lang="fi-FI"/>
          </a:p>
        </p:txBody>
      </p:sp>
      <p:pic>
        <p:nvPicPr>
          <p:cNvPr id="3" name="Picture 2" descr="A picture containing building, clipart&#10;&#10;Description automatically generated">
            <a:extLst>
              <a:ext uri="{FF2B5EF4-FFF2-40B4-BE49-F238E27FC236}">
                <a16:creationId xmlns:a16="http://schemas.microsoft.com/office/drawing/2014/main" id="{60453A35-FB52-BE13-78F3-92B9E79A54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4" name="Picture 3">
            <a:extLst>
              <a:ext uri="{FF2B5EF4-FFF2-40B4-BE49-F238E27FC236}">
                <a16:creationId xmlns:a16="http://schemas.microsoft.com/office/drawing/2014/main" id="{4FD97E47-D446-A6B4-3014-4E2F273A6998}"/>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1814630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äliotsikko tummanvihreä">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bg1"/>
                </a:solidFill>
              </a:defRPr>
            </a:lvl1pPr>
          </a:lstStyle>
          <a:p>
            <a:r>
              <a:rPr lang="en-GB" err="1"/>
              <a:t>Väliotsikko</a:t>
            </a:r>
            <a:r>
              <a:rPr lang="en-GB"/>
              <a:t> 60 </a:t>
            </a:r>
            <a:r>
              <a:rPr lang="en-GB" err="1"/>
              <a:t>pt</a:t>
            </a:r>
            <a:endParaRPr lang="fi-FI"/>
          </a:p>
        </p:txBody>
      </p:sp>
      <p:pic>
        <p:nvPicPr>
          <p:cNvPr id="3" name="Picture 2" descr="A picture containing building, clipart&#10;&#10;Description automatically generated">
            <a:extLst>
              <a:ext uri="{FF2B5EF4-FFF2-40B4-BE49-F238E27FC236}">
                <a16:creationId xmlns:a16="http://schemas.microsoft.com/office/drawing/2014/main" id="{60453A35-FB52-BE13-78F3-92B9E79A54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4" name="Picture 3">
            <a:extLst>
              <a:ext uri="{FF2B5EF4-FFF2-40B4-BE49-F238E27FC236}">
                <a16:creationId xmlns:a16="http://schemas.microsoft.com/office/drawing/2014/main" id="{4FD97E47-D446-A6B4-3014-4E2F273A6998}"/>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3652679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äliotsikko vaaleansininen">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tx1"/>
                </a:solidFill>
              </a:defRPr>
            </a:lvl1pPr>
          </a:lstStyle>
          <a:p>
            <a:r>
              <a:rPr lang="en-GB" err="1"/>
              <a:t>Väliotsikko</a:t>
            </a:r>
            <a:r>
              <a:rPr lang="en-GB"/>
              <a:t> 60 </a:t>
            </a:r>
            <a:r>
              <a:rPr lang="en-GB" err="1"/>
              <a:t>pt</a:t>
            </a:r>
            <a:endParaRPr lang="fi-FI"/>
          </a:p>
        </p:txBody>
      </p:sp>
      <p:pic>
        <p:nvPicPr>
          <p:cNvPr id="5" name="Picture 4">
            <a:extLst>
              <a:ext uri="{FF2B5EF4-FFF2-40B4-BE49-F238E27FC236}">
                <a16:creationId xmlns:a16="http://schemas.microsoft.com/office/drawing/2014/main" id="{903CF214-76DA-68B4-2B4A-8177027A9517}"/>
              </a:ext>
            </a:extLst>
          </p:cNvPr>
          <p:cNvPicPr>
            <a:picLocks noChangeAspect="1"/>
          </p:cNvPicPr>
          <p:nvPr userDrawn="1"/>
        </p:nvPicPr>
        <p:blipFill>
          <a:blip r:embed="rId2"/>
          <a:stretch>
            <a:fillRect/>
          </a:stretch>
        </p:blipFill>
        <p:spPr>
          <a:xfrm>
            <a:off x="8250902" y="2000187"/>
            <a:ext cx="3645548" cy="3092400"/>
          </a:xfrm>
          <a:prstGeom prst="rect">
            <a:avLst/>
          </a:prstGeom>
        </p:spPr>
      </p:pic>
      <p:pic>
        <p:nvPicPr>
          <p:cNvPr id="6" name="Picture 5">
            <a:extLst>
              <a:ext uri="{FF2B5EF4-FFF2-40B4-BE49-F238E27FC236}">
                <a16:creationId xmlns:a16="http://schemas.microsoft.com/office/drawing/2014/main" id="{B3D36BE2-B80E-CE08-EBD9-EEB35490D95C}"/>
              </a:ext>
            </a:extLst>
          </p:cNvPr>
          <p:cNvPicPr>
            <a:picLocks noChangeAspect="1"/>
          </p:cNvPicPr>
          <p:nvPr userDrawn="1"/>
        </p:nvPicPr>
        <p:blipFill>
          <a:blip r:embed="rId3"/>
          <a:srcRect/>
          <a:stretch/>
        </p:blipFill>
        <p:spPr>
          <a:xfrm>
            <a:off x="144893" y="6057899"/>
            <a:ext cx="3152985" cy="678274"/>
          </a:xfrm>
          <a:prstGeom prst="rect">
            <a:avLst/>
          </a:prstGeom>
        </p:spPr>
      </p:pic>
    </p:spTree>
    <p:extLst>
      <p:ext uri="{BB962C8B-B14F-4D97-AF65-F5344CB8AC3E}">
        <p14:creationId xmlns:p14="http://schemas.microsoft.com/office/powerpoint/2010/main" val="1762228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äliotsikko vaaleanvihreä">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2533869"/>
            <a:ext cx="7158644" cy="2387600"/>
          </a:xfrm>
        </p:spPr>
        <p:txBody>
          <a:bodyPr anchor="b"/>
          <a:lstStyle>
            <a:lvl1pPr algn="l">
              <a:defRPr sz="6000">
                <a:solidFill>
                  <a:schemeClr val="tx1"/>
                </a:solidFill>
              </a:defRPr>
            </a:lvl1pPr>
          </a:lstStyle>
          <a:p>
            <a:r>
              <a:rPr lang="en-GB" err="1"/>
              <a:t>Väliotsikko</a:t>
            </a:r>
            <a:r>
              <a:rPr lang="en-GB"/>
              <a:t> 60 </a:t>
            </a:r>
            <a:r>
              <a:rPr lang="en-GB" err="1"/>
              <a:t>pt</a:t>
            </a:r>
            <a:endParaRPr lang="fi-FI"/>
          </a:p>
        </p:txBody>
      </p:sp>
      <p:pic>
        <p:nvPicPr>
          <p:cNvPr id="5" name="Picture 4">
            <a:extLst>
              <a:ext uri="{FF2B5EF4-FFF2-40B4-BE49-F238E27FC236}">
                <a16:creationId xmlns:a16="http://schemas.microsoft.com/office/drawing/2014/main" id="{0608CAA1-FDF5-EF53-A9B7-1D43206E861A}"/>
              </a:ext>
            </a:extLst>
          </p:cNvPr>
          <p:cNvPicPr>
            <a:picLocks noChangeAspect="1"/>
          </p:cNvPicPr>
          <p:nvPr userDrawn="1"/>
        </p:nvPicPr>
        <p:blipFill>
          <a:blip r:embed="rId2"/>
          <a:stretch>
            <a:fillRect/>
          </a:stretch>
        </p:blipFill>
        <p:spPr>
          <a:xfrm>
            <a:off x="8250902" y="2000187"/>
            <a:ext cx="3645548" cy="3092400"/>
          </a:xfrm>
          <a:prstGeom prst="rect">
            <a:avLst/>
          </a:prstGeom>
        </p:spPr>
      </p:pic>
      <p:pic>
        <p:nvPicPr>
          <p:cNvPr id="6" name="Picture 5">
            <a:extLst>
              <a:ext uri="{FF2B5EF4-FFF2-40B4-BE49-F238E27FC236}">
                <a16:creationId xmlns:a16="http://schemas.microsoft.com/office/drawing/2014/main" id="{A9CFA2B3-42F1-3C9E-A475-251BF4B38D61}"/>
              </a:ext>
            </a:extLst>
          </p:cNvPr>
          <p:cNvPicPr>
            <a:picLocks noChangeAspect="1"/>
          </p:cNvPicPr>
          <p:nvPr userDrawn="1"/>
        </p:nvPicPr>
        <p:blipFill>
          <a:blip r:embed="rId3"/>
          <a:srcRect/>
          <a:stretch/>
        </p:blipFill>
        <p:spPr>
          <a:xfrm>
            <a:off x="144893" y="6057899"/>
            <a:ext cx="3152985" cy="678274"/>
          </a:xfrm>
          <a:prstGeom prst="rect">
            <a:avLst/>
          </a:prstGeom>
        </p:spPr>
      </p:pic>
    </p:spTree>
    <p:extLst>
      <p:ext uri="{BB962C8B-B14F-4D97-AF65-F5344CB8AC3E}">
        <p14:creationId xmlns:p14="http://schemas.microsoft.com/office/powerpoint/2010/main" val="22108188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taatti tummanfuksi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1093305" y="2305269"/>
            <a:ext cx="10005391" cy="2387600"/>
          </a:xfrm>
        </p:spPr>
        <p:txBody>
          <a:bodyPr anchor="ctr"/>
          <a:lstStyle>
            <a:lvl1pPr algn="ctr">
              <a:defRPr sz="6000">
                <a:solidFill>
                  <a:schemeClr val="bg1"/>
                </a:solidFill>
              </a:defRPr>
            </a:lvl1pPr>
          </a:lstStyle>
          <a:p>
            <a:r>
              <a:rPr lang="en-GB" err="1"/>
              <a:t>Sitaatti</a:t>
            </a:r>
            <a:r>
              <a:rPr lang="en-GB"/>
              <a:t> 60 </a:t>
            </a:r>
            <a:r>
              <a:rPr lang="en-GB" err="1"/>
              <a:t>pt</a:t>
            </a:r>
            <a:endParaRPr lang="fi-FI"/>
          </a:p>
        </p:txBody>
      </p:sp>
      <p:pic>
        <p:nvPicPr>
          <p:cNvPr id="12" name="Picture 11">
            <a:extLst>
              <a:ext uri="{FF2B5EF4-FFF2-40B4-BE49-F238E27FC236}">
                <a16:creationId xmlns:a16="http://schemas.microsoft.com/office/drawing/2014/main" id="{F0FF06E3-2C64-A4A9-B462-9226AAD10598}"/>
              </a:ext>
            </a:extLst>
          </p:cNvPr>
          <p:cNvPicPr>
            <a:picLocks noChangeAspect="1"/>
          </p:cNvPicPr>
          <p:nvPr userDrawn="1"/>
        </p:nvPicPr>
        <p:blipFill>
          <a:blip r:embed="rId2"/>
          <a:srcRect/>
          <a:stretch/>
        </p:blipFill>
        <p:spPr>
          <a:xfrm>
            <a:off x="144893" y="6057899"/>
            <a:ext cx="3152985" cy="678275"/>
          </a:xfrm>
          <a:prstGeom prst="rect">
            <a:avLst/>
          </a:prstGeom>
        </p:spPr>
      </p:pic>
      <p:pic>
        <p:nvPicPr>
          <p:cNvPr id="5" name="Picture 4" descr="A picture containing building, clipart&#10;&#10;Description automatically generated">
            <a:extLst>
              <a:ext uri="{FF2B5EF4-FFF2-40B4-BE49-F238E27FC236}">
                <a16:creationId xmlns:a16="http://schemas.microsoft.com/office/drawing/2014/main" id="{B95C3F12-A17C-1A93-6E3E-3C88A84951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11" name="Graphic 10" descr="Closed quotation mark">
            <a:extLst>
              <a:ext uri="{FF2B5EF4-FFF2-40B4-BE49-F238E27FC236}">
                <a16:creationId xmlns:a16="http://schemas.microsoft.com/office/drawing/2014/main" id="{0B99F234-C982-5135-C60F-C0E64484AD0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375" y="225439"/>
            <a:ext cx="4206846" cy="4206846"/>
          </a:xfrm>
          <a:prstGeom prst="rect">
            <a:avLst/>
          </a:prstGeom>
        </p:spPr>
      </p:pic>
      <p:pic>
        <p:nvPicPr>
          <p:cNvPr id="13" name="Graphic 12" descr="Closed quotation mark">
            <a:extLst>
              <a:ext uri="{FF2B5EF4-FFF2-40B4-BE49-F238E27FC236}">
                <a16:creationId xmlns:a16="http://schemas.microsoft.com/office/drawing/2014/main" id="{CC3E7231-C155-E693-61C9-9D04E77A392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7877175" y="3230386"/>
            <a:ext cx="4206846" cy="4206846"/>
          </a:xfrm>
          <a:prstGeom prst="rect">
            <a:avLst/>
          </a:prstGeom>
        </p:spPr>
      </p:pic>
    </p:spTree>
    <p:extLst>
      <p:ext uri="{BB962C8B-B14F-4D97-AF65-F5344CB8AC3E}">
        <p14:creationId xmlns:p14="http://schemas.microsoft.com/office/powerpoint/2010/main" val="3222294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taatti tummansinine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1093305" y="2305269"/>
            <a:ext cx="10005391" cy="2387600"/>
          </a:xfrm>
        </p:spPr>
        <p:txBody>
          <a:bodyPr anchor="ctr"/>
          <a:lstStyle>
            <a:lvl1pPr algn="ctr">
              <a:defRPr sz="6000">
                <a:solidFill>
                  <a:schemeClr val="bg1"/>
                </a:solidFill>
              </a:defRPr>
            </a:lvl1pPr>
          </a:lstStyle>
          <a:p>
            <a:r>
              <a:rPr lang="en-GB" err="1"/>
              <a:t>Sitaatti</a:t>
            </a:r>
            <a:r>
              <a:rPr lang="en-GB"/>
              <a:t> 60 </a:t>
            </a:r>
            <a:r>
              <a:rPr lang="en-GB" err="1"/>
              <a:t>pt</a:t>
            </a:r>
            <a:endParaRPr lang="fi-FI"/>
          </a:p>
        </p:txBody>
      </p:sp>
      <p:pic>
        <p:nvPicPr>
          <p:cNvPr id="12" name="Picture 11">
            <a:extLst>
              <a:ext uri="{FF2B5EF4-FFF2-40B4-BE49-F238E27FC236}">
                <a16:creationId xmlns:a16="http://schemas.microsoft.com/office/drawing/2014/main" id="{F0FF06E3-2C64-A4A9-B462-9226AAD10598}"/>
              </a:ext>
            </a:extLst>
          </p:cNvPr>
          <p:cNvPicPr>
            <a:picLocks noChangeAspect="1"/>
          </p:cNvPicPr>
          <p:nvPr userDrawn="1"/>
        </p:nvPicPr>
        <p:blipFill>
          <a:blip r:embed="rId2"/>
          <a:srcRect/>
          <a:stretch/>
        </p:blipFill>
        <p:spPr>
          <a:xfrm>
            <a:off x="144893" y="6057899"/>
            <a:ext cx="3152985" cy="678275"/>
          </a:xfrm>
          <a:prstGeom prst="rect">
            <a:avLst/>
          </a:prstGeom>
        </p:spPr>
      </p:pic>
      <p:pic>
        <p:nvPicPr>
          <p:cNvPr id="5" name="Picture 4" descr="A picture containing building, clipart&#10;&#10;Description automatically generated">
            <a:extLst>
              <a:ext uri="{FF2B5EF4-FFF2-40B4-BE49-F238E27FC236}">
                <a16:creationId xmlns:a16="http://schemas.microsoft.com/office/drawing/2014/main" id="{B95C3F12-A17C-1A93-6E3E-3C88A84951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11" name="Graphic 10" descr="Closed quotation mark">
            <a:extLst>
              <a:ext uri="{FF2B5EF4-FFF2-40B4-BE49-F238E27FC236}">
                <a16:creationId xmlns:a16="http://schemas.microsoft.com/office/drawing/2014/main" id="{0B99F234-C982-5135-C60F-C0E64484AD0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375" y="225439"/>
            <a:ext cx="4206846" cy="4206846"/>
          </a:xfrm>
          <a:prstGeom prst="rect">
            <a:avLst/>
          </a:prstGeom>
        </p:spPr>
      </p:pic>
      <p:pic>
        <p:nvPicPr>
          <p:cNvPr id="13" name="Graphic 12" descr="Closed quotation mark">
            <a:extLst>
              <a:ext uri="{FF2B5EF4-FFF2-40B4-BE49-F238E27FC236}">
                <a16:creationId xmlns:a16="http://schemas.microsoft.com/office/drawing/2014/main" id="{CC3E7231-C155-E693-61C9-9D04E77A392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7877175" y="3230386"/>
            <a:ext cx="4206846" cy="4206846"/>
          </a:xfrm>
          <a:prstGeom prst="rect">
            <a:avLst/>
          </a:prstGeom>
        </p:spPr>
      </p:pic>
    </p:spTree>
    <p:extLst>
      <p:ext uri="{BB962C8B-B14F-4D97-AF65-F5344CB8AC3E}">
        <p14:creationId xmlns:p14="http://schemas.microsoft.com/office/powerpoint/2010/main" val="1816872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Pääotsikko tummansinine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bg1"/>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5" name="Picture 4">
            <a:extLst>
              <a:ext uri="{FF2B5EF4-FFF2-40B4-BE49-F238E27FC236}">
                <a16:creationId xmlns:a16="http://schemas.microsoft.com/office/drawing/2014/main" id="{56558DCE-9BD2-C6CA-871F-9F0E35BA9ACF}"/>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1467984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taatti vaaleanfuksi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1093305" y="2305269"/>
            <a:ext cx="10005391" cy="2387600"/>
          </a:xfrm>
        </p:spPr>
        <p:txBody>
          <a:bodyPr anchor="ctr"/>
          <a:lstStyle>
            <a:lvl1pPr algn="ctr">
              <a:defRPr sz="6000">
                <a:solidFill>
                  <a:schemeClr val="bg1"/>
                </a:solidFill>
              </a:defRPr>
            </a:lvl1pPr>
          </a:lstStyle>
          <a:p>
            <a:r>
              <a:rPr lang="en-GB" err="1"/>
              <a:t>Sitaatti</a:t>
            </a:r>
            <a:r>
              <a:rPr lang="en-GB"/>
              <a:t> 60 </a:t>
            </a:r>
            <a:r>
              <a:rPr lang="en-GB" err="1"/>
              <a:t>pt</a:t>
            </a:r>
            <a:endParaRPr lang="fi-FI"/>
          </a:p>
        </p:txBody>
      </p:sp>
      <p:pic>
        <p:nvPicPr>
          <p:cNvPr id="12" name="Picture 11">
            <a:extLst>
              <a:ext uri="{FF2B5EF4-FFF2-40B4-BE49-F238E27FC236}">
                <a16:creationId xmlns:a16="http://schemas.microsoft.com/office/drawing/2014/main" id="{F0FF06E3-2C64-A4A9-B462-9226AAD10598}"/>
              </a:ext>
            </a:extLst>
          </p:cNvPr>
          <p:cNvPicPr>
            <a:picLocks noChangeAspect="1"/>
          </p:cNvPicPr>
          <p:nvPr userDrawn="1"/>
        </p:nvPicPr>
        <p:blipFill>
          <a:blip r:embed="rId2"/>
          <a:srcRect/>
          <a:stretch/>
        </p:blipFill>
        <p:spPr>
          <a:xfrm>
            <a:off x="144893" y="6057899"/>
            <a:ext cx="3152985" cy="678275"/>
          </a:xfrm>
          <a:prstGeom prst="rect">
            <a:avLst/>
          </a:prstGeom>
        </p:spPr>
      </p:pic>
      <p:pic>
        <p:nvPicPr>
          <p:cNvPr id="5" name="Picture 4" descr="A picture containing building, clipart&#10;&#10;Description automatically generated">
            <a:extLst>
              <a:ext uri="{FF2B5EF4-FFF2-40B4-BE49-F238E27FC236}">
                <a16:creationId xmlns:a16="http://schemas.microsoft.com/office/drawing/2014/main" id="{B95C3F12-A17C-1A93-6E3E-3C88A84951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11" name="Graphic 10" descr="Closed quotation mark">
            <a:extLst>
              <a:ext uri="{FF2B5EF4-FFF2-40B4-BE49-F238E27FC236}">
                <a16:creationId xmlns:a16="http://schemas.microsoft.com/office/drawing/2014/main" id="{0B99F234-C982-5135-C60F-C0E64484AD0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375" y="225439"/>
            <a:ext cx="4206846" cy="4206846"/>
          </a:xfrm>
          <a:prstGeom prst="rect">
            <a:avLst/>
          </a:prstGeom>
        </p:spPr>
      </p:pic>
      <p:pic>
        <p:nvPicPr>
          <p:cNvPr id="13" name="Graphic 12" descr="Closed quotation mark">
            <a:extLst>
              <a:ext uri="{FF2B5EF4-FFF2-40B4-BE49-F238E27FC236}">
                <a16:creationId xmlns:a16="http://schemas.microsoft.com/office/drawing/2014/main" id="{CC3E7231-C155-E693-61C9-9D04E77A392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7877175" y="3230386"/>
            <a:ext cx="4206846" cy="4206846"/>
          </a:xfrm>
          <a:prstGeom prst="rect">
            <a:avLst/>
          </a:prstGeom>
        </p:spPr>
      </p:pic>
    </p:spTree>
    <p:extLst>
      <p:ext uri="{BB962C8B-B14F-4D97-AF65-F5344CB8AC3E}">
        <p14:creationId xmlns:p14="http://schemas.microsoft.com/office/powerpoint/2010/main" val="14893684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taatti tummanvihreä">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1093305" y="2305269"/>
            <a:ext cx="10005391" cy="2387600"/>
          </a:xfrm>
        </p:spPr>
        <p:txBody>
          <a:bodyPr anchor="ctr"/>
          <a:lstStyle>
            <a:lvl1pPr algn="ctr">
              <a:defRPr sz="6000">
                <a:solidFill>
                  <a:schemeClr val="bg1"/>
                </a:solidFill>
              </a:defRPr>
            </a:lvl1pPr>
          </a:lstStyle>
          <a:p>
            <a:r>
              <a:rPr lang="en-GB" err="1"/>
              <a:t>Sitaatti</a:t>
            </a:r>
            <a:r>
              <a:rPr lang="en-GB"/>
              <a:t> 60 </a:t>
            </a:r>
            <a:r>
              <a:rPr lang="en-GB" err="1"/>
              <a:t>pt</a:t>
            </a:r>
            <a:endParaRPr lang="fi-FI"/>
          </a:p>
        </p:txBody>
      </p:sp>
      <p:pic>
        <p:nvPicPr>
          <p:cNvPr id="12" name="Picture 11">
            <a:extLst>
              <a:ext uri="{FF2B5EF4-FFF2-40B4-BE49-F238E27FC236}">
                <a16:creationId xmlns:a16="http://schemas.microsoft.com/office/drawing/2014/main" id="{F0FF06E3-2C64-A4A9-B462-9226AAD10598}"/>
              </a:ext>
            </a:extLst>
          </p:cNvPr>
          <p:cNvPicPr>
            <a:picLocks noChangeAspect="1"/>
          </p:cNvPicPr>
          <p:nvPr userDrawn="1"/>
        </p:nvPicPr>
        <p:blipFill>
          <a:blip r:embed="rId2"/>
          <a:srcRect/>
          <a:stretch/>
        </p:blipFill>
        <p:spPr>
          <a:xfrm>
            <a:off x="144893" y="6057899"/>
            <a:ext cx="3152985" cy="678275"/>
          </a:xfrm>
          <a:prstGeom prst="rect">
            <a:avLst/>
          </a:prstGeom>
        </p:spPr>
      </p:pic>
      <p:pic>
        <p:nvPicPr>
          <p:cNvPr id="5" name="Picture 4" descr="A picture containing building, clipart&#10;&#10;Description automatically generated">
            <a:extLst>
              <a:ext uri="{FF2B5EF4-FFF2-40B4-BE49-F238E27FC236}">
                <a16:creationId xmlns:a16="http://schemas.microsoft.com/office/drawing/2014/main" id="{B95C3F12-A17C-1A93-6E3E-3C88A84951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11" name="Graphic 10" descr="Closed quotation mark">
            <a:extLst>
              <a:ext uri="{FF2B5EF4-FFF2-40B4-BE49-F238E27FC236}">
                <a16:creationId xmlns:a16="http://schemas.microsoft.com/office/drawing/2014/main" id="{0B99F234-C982-5135-C60F-C0E64484AD0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375" y="225439"/>
            <a:ext cx="4206846" cy="4206846"/>
          </a:xfrm>
          <a:prstGeom prst="rect">
            <a:avLst/>
          </a:prstGeom>
        </p:spPr>
      </p:pic>
      <p:pic>
        <p:nvPicPr>
          <p:cNvPr id="13" name="Graphic 12" descr="Closed quotation mark">
            <a:extLst>
              <a:ext uri="{FF2B5EF4-FFF2-40B4-BE49-F238E27FC236}">
                <a16:creationId xmlns:a16="http://schemas.microsoft.com/office/drawing/2014/main" id="{CC3E7231-C155-E693-61C9-9D04E77A392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7877175" y="3230386"/>
            <a:ext cx="4206846" cy="4206846"/>
          </a:xfrm>
          <a:prstGeom prst="rect">
            <a:avLst/>
          </a:prstGeom>
        </p:spPr>
      </p:pic>
    </p:spTree>
    <p:extLst>
      <p:ext uri="{BB962C8B-B14F-4D97-AF65-F5344CB8AC3E}">
        <p14:creationId xmlns:p14="http://schemas.microsoft.com/office/powerpoint/2010/main" val="9558938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taatti vaaleansininen">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1093305" y="2305269"/>
            <a:ext cx="10005391" cy="2387600"/>
          </a:xfrm>
        </p:spPr>
        <p:txBody>
          <a:bodyPr anchor="ctr"/>
          <a:lstStyle>
            <a:lvl1pPr algn="ctr">
              <a:defRPr sz="6000">
                <a:solidFill>
                  <a:schemeClr val="tx1"/>
                </a:solidFill>
              </a:defRPr>
            </a:lvl1pPr>
          </a:lstStyle>
          <a:p>
            <a:r>
              <a:rPr lang="en-GB" err="1"/>
              <a:t>Sitaatti</a:t>
            </a:r>
            <a:r>
              <a:rPr lang="en-GB"/>
              <a:t> 60 </a:t>
            </a:r>
            <a:r>
              <a:rPr lang="en-GB" err="1"/>
              <a:t>pt</a:t>
            </a:r>
            <a:endParaRPr lang="fi-FI"/>
          </a:p>
        </p:txBody>
      </p:sp>
      <p:pic>
        <p:nvPicPr>
          <p:cNvPr id="11" name="Graphic 10" descr="Closed quotation mark">
            <a:extLst>
              <a:ext uri="{FF2B5EF4-FFF2-40B4-BE49-F238E27FC236}">
                <a16:creationId xmlns:a16="http://schemas.microsoft.com/office/drawing/2014/main" id="{0B99F234-C982-5135-C60F-C0E64484AD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13" name="Graphic 12" descr="Closed quotation mark">
            <a:extLst>
              <a:ext uri="{FF2B5EF4-FFF2-40B4-BE49-F238E27FC236}">
                <a16:creationId xmlns:a16="http://schemas.microsoft.com/office/drawing/2014/main" id="{CC3E7231-C155-E693-61C9-9D04E77A39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3" name="Picture 2">
            <a:extLst>
              <a:ext uri="{FF2B5EF4-FFF2-40B4-BE49-F238E27FC236}">
                <a16:creationId xmlns:a16="http://schemas.microsoft.com/office/drawing/2014/main" id="{6BCDB52F-531F-239F-BE54-B44DE5EA80CF}"/>
              </a:ext>
            </a:extLst>
          </p:cNvPr>
          <p:cNvPicPr>
            <a:picLocks noChangeAspect="1"/>
          </p:cNvPicPr>
          <p:nvPr userDrawn="1"/>
        </p:nvPicPr>
        <p:blipFill>
          <a:blip r:embed="rId4"/>
          <a:stretch>
            <a:fillRect/>
          </a:stretch>
        </p:blipFill>
        <p:spPr>
          <a:xfrm>
            <a:off x="11058080" y="531007"/>
            <a:ext cx="734202" cy="622800"/>
          </a:xfrm>
          <a:prstGeom prst="rect">
            <a:avLst/>
          </a:prstGeom>
        </p:spPr>
      </p:pic>
      <p:pic>
        <p:nvPicPr>
          <p:cNvPr id="4" name="Picture 3">
            <a:extLst>
              <a:ext uri="{FF2B5EF4-FFF2-40B4-BE49-F238E27FC236}">
                <a16:creationId xmlns:a16="http://schemas.microsoft.com/office/drawing/2014/main" id="{2F983DEC-CDA1-A7EB-63B2-BE23E16CDDBB}"/>
              </a:ext>
            </a:extLst>
          </p:cNvPr>
          <p:cNvPicPr>
            <a:picLocks noChangeAspect="1"/>
          </p:cNvPicPr>
          <p:nvPr userDrawn="1"/>
        </p:nvPicPr>
        <p:blipFill>
          <a:blip r:embed="rId5"/>
          <a:srcRect/>
          <a:stretch/>
        </p:blipFill>
        <p:spPr>
          <a:xfrm>
            <a:off x="144893" y="6057899"/>
            <a:ext cx="3152985" cy="678274"/>
          </a:xfrm>
          <a:prstGeom prst="rect">
            <a:avLst/>
          </a:prstGeom>
        </p:spPr>
      </p:pic>
    </p:spTree>
    <p:extLst>
      <p:ext uri="{BB962C8B-B14F-4D97-AF65-F5344CB8AC3E}">
        <p14:creationId xmlns:p14="http://schemas.microsoft.com/office/powerpoint/2010/main" val="41870058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taatti vaaleanvihreä">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1093305" y="2305269"/>
            <a:ext cx="10005391" cy="2387600"/>
          </a:xfrm>
        </p:spPr>
        <p:txBody>
          <a:bodyPr anchor="ctr"/>
          <a:lstStyle>
            <a:lvl1pPr algn="ctr">
              <a:defRPr sz="6000">
                <a:solidFill>
                  <a:schemeClr val="tx1"/>
                </a:solidFill>
              </a:defRPr>
            </a:lvl1pPr>
          </a:lstStyle>
          <a:p>
            <a:r>
              <a:rPr lang="en-GB" err="1"/>
              <a:t>Sitaatti</a:t>
            </a:r>
            <a:r>
              <a:rPr lang="en-GB"/>
              <a:t> 60 </a:t>
            </a:r>
            <a:r>
              <a:rPr lang="en-GB" err="1"/>
              <a:t>pt</a:t>
            </a:r>
            <a:endParaRPr lang="fi-FI"/>
          </a:p>
        </p:txBody>
      </p:sp>
      <p:pic>
        <p:nvPicPr>
          <p:cNvPr id="11" name="Graphic 10" descr="Closed quotation mark">
            <a:extLst>
              <a:ext uri="{FF2B5EF4-FFF2-40B4-BE49-F238E27FC236}">
                <a16:creationId xmlns:a16="http://schemas.microsoft.com/office/drawing/2014/main" id="{0B99F234-C982-5135-C60F-C0E64484AD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 y="225439"/>
            <a:ext cx="4206846" cy="4206846"/>
          </a:xfrm>
          <a:prstGeom prst="rect">
            <a:avLst/>
          </a:prstGeom>
        </p:spPr>
      </p:pic>
      <p:pic>
        <p:nvPicPr>
          <p:cNvPr id="13" name="Graphic 12" descr="Closed quotation mark">
            <a:extLst>
              <a:ext uri="{FF2B5EF4-FFF2-40B4-BE49-F238E27FC236}">
                <a16:creationId xmlns:a16="http://schemas.microsoft.com/office/drawing/2014/main" id="{CC3E7231-C155-E693-61C9-9D04E77A39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7877175" y="3230386"/>
            <a:ext cx="4206846" cy="4206846"/>
          </a:xfrm>
          <a:prstGeom prst="rect">
            <a:avLst/>
          </a:prstGeom>
        </p:spPr>
      </p:pic>
      <p:pic>
        <p:nvPicPr>
          <p:cNvPr id="3" name="Picture 2">
            <a:extLst>
              <a:ext uri="{FF2B5EF4-FFF2-40B4-BE49-F238E27FC236}">
                <a16:creationId xmlns:a16="http://schemas.microsoft.com/office/drawing/2014/main" id="{6BCDB52F-531F-239F-BE54-B44DE5EA80CF}"/>
              </a:ext>
            </a:extLst>
          </p:cNvPr>
          <p:cNvPicPr>
            <a:picLocks noChangeAspect="1"/>
          </p:cNvPicPr>
          <p:nvPr userDrawn="1"/>
        </p:nvPicPr>
        <p:blipFill>
          <a:blip r:embed="rId4"/>
          <a:stretch>
            <a:fillRect/>
          </a:stretch>
        </p:blipFill>
        <p:spPr>
          <a:xfrm>
            <a:off x="11058080" y="531007"/>
            <a:ext cx="734202" cy="622800"/>
          </a:xfrm>
          <a:prstGeom prst="rect">
            <a:avLst/>
          </a:prstGeom>
        </p:spPr>
      </p:pic>
      <p:pic>
        <p:nvPicPr>
          <p:cNvPr id="4" name="Picture 3">
            <a:extLst>
              <a:ext uri="{FF2B5EF4-FFF2-40B4-BE49-F238E27FC236}">
                <a16:creationId xmlns:a16="http://schemas.microsoft.com/office/drawing/2014/main" id="{2F983DEC-CDA1-A7EB-63B2-BE23E16CDDBB}"/>
              </a:ext>
            </a:extLst>
          </p:cNvPr>
          <p:cNvPicPr>
            <a:picLocks noChangeAspect="1"/>
          </p:cNvPicPr>
          <p:nvPr userDrawn="1"/>
        </p:nvPicPr>
        <p:blipFill>
          <a:blip r:embed="rId5"/>
          <a:srcRect/>
          <a:stretch/>
        </p:blipFill>
        <p:spPr>
          <a:xfrm>
            <a:off x="144893" y="6057899"/>
            <a:ext cx="3152985" cy="678274"/>
          </a:xfrm>
          <a:prstGeom prst="rect">
            <a:avLst/>
          </a:prstGeom>
        </p:spPr>
      </p:pic>
    </p:spTree>
    <p:extLst>
      <p:ext uri="{BB962C8B-B14F-4D97-AF65-F5344CB8AC3E}">
        <p14:creationId xmlns:p14="http://schemas.microsoft.com/office/powerpoint/2010/main" val="31633991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iitos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Tähän</a:t>
            </a:r>
            <a:r>
              <a:rPr lang="en-GB"/>
              <a:t> </a:t>
            </a:r>
            <a:r>
              <a:rPr lang="en-GB" err="1"/>
              <a:t>kiitos</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Nimi</a:t>
            </a:r>
            <a:r>
              <a:rPr lang="en-GB"/>
              <a:t>, </a:t>
            </a:r>
            <a:r>
              <a:rPr lang="en-GB" err="1"/>
              <a:t>yhteystiedot</a:t>
            </a:r>
            <a:r>
              <a:rPr lang="en-GB"/>
              <a:t> 24 </a:t>
            </a:r>
            <a:r>
              <a:rPr lang="en-GB" err="1"/>
              <a:t>pt</a:t>
            </a:r>
            <a:endParaRPr lang="fi-FI"/>
          </a:p>
        </p:txBody>
      </p:sp>
      <p:pic>
        <p:nvPicPr>
          <p:cNvPr id="8" name="Picture 7">
            <a:extLst>
              <a:ext uri="{FF2B5EF4-FFF2-40B4-BE49-F238E27FC236}">
                <a16:creationId xmlns:a16="http://schemas.microsoft.com/office/drawing/2014/main" id="{2A7D8F48-80E4-A765-F4AF-77C6CCE8DA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060"/>
            <a:ext cx="3645475" cy="3089974"/>
          </a:xfrm>
          <a:prstGeom prst="rect">
            <a:avLst/>
          </a:prstGeom>
        </p:spPr>
      </p:pic>
      <p:pic>
        <p:nvPicPr>
          <p:cNvPr id="13" name="Picture 12">
            <a:extLst>
              <a:ext uri="{FF2B5EF4-FFF2-40B4-BE49-F238E27FC236}">
                <a16:creationId xmlns:a16="http://schemas.microsoft.com/office/drawing/2014/main" id="{9B3CA8BA-29E9-1090-9CBE-5A15B6E599BE}"/>
              </a:ext>
            </a:extLst>
          </p:cNvPr>
          <p:cNvPicPr>
            <a:picLocks noChangeAspect="1"/>
          </p:cNvPicPr>
          <p:nvPr userDrawn="1"/>
        </p:nvPicPr>
        <p:blipFill>
          <a:blip r:embed="rId3"/>
          <a:stretch>
            <a:fillRect/>
          </a:stretch>
        </p:blipFill>
        <p:spPr>
          <a:xfrm>
            <a:off x="144395" y="6057899"/>
            <a:ext cx="3153982" cy="678275"/>
          </a:xfrm>
          <a:prstGeom prst="rect">
            <a:avLst/>
          </a:prstGeom>
        </p:spPr>
      </p:pic>
    </p:spTree>
    <p:extLst>
      <p:ext uri="{BB962C8B-B14F-4D97-AF65-F5344CB8AC3E}">
        <p14:creationId xmlns:p14="http://schemas.microsoft.com/office/powerpoint/2010/main" val="18912394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Kiitos tummanfuksia">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bg1"/>
                </a:solidFill>
              </a:defRPr>
            </a:lvl1pPr>
          </a:lstStyle>
          <a:p>
            <a:r>
              <a:rPr lang="en-GB" err="1"/>
              <a:t>Tähän</a:t>
            </a:r>
            <a:r>
              <a:rPr lang="en-GB"/>
              <a:t> </a:t>
            </a:r>
            <a:r>
              <a:rPr lang="en-GB" err="1"/>
              <a:t>kiitos</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Nimi</a:t>
            </a:r>
            <a:r>
              <a:rPr lang="en-GB"/>
              <a:t>, </a:t>
            </a:r>
            <a:r>
              <a:rPr lang="en-GB" err="1"/>
              <a:t>yhteystiedot</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12" name="Picture 11">
            <a:extLst>
              <a:ext uri="{FF2B5EF4-FFF2-40B4-BE49-F238E27FC236}">
                <a16:creationId xmlns:a16="http://schemas.microsoft.com/office/drawing/2014/main" id="{F0FF06E3-2C64-A4A9-B462-9226AAD10598}"/>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16052622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Kiitos tummansinine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bg1"/>
                </a:solidFill>
              </a:defRPr>
            </a:lvl1pPr>
          </a:lstStyle>
          <a:p>
            <a:r>
              <a:rPr lang="en-GB" err="1"/>
              <a:t>Tähän</a:t>
            </a:r>
            <a:r>
              <a:rPr lang="en-GB"/>
              <a:t> </a:t>
            </a:r>
            <a:r>
              <a:rPr lang="en-GB" err="1"/>
              <a:t>kiitos</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Nimi</a:t>
            </a:r>
            <a:r>
              <a:rPr lang="en-GB"/>
              <a:t>, </a:t>
            </a:r>
            <a:r>
              <a:rPr lang="en-GB" err="1"/>
              <a:t>yhteystiedot</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5" name="Picture 4">
            <a:extLst>
              <a:ext uri="{FF2B5EF4-FFF2-40B4-BE49-F238E27FC236}">
                <a16:creationId xmlns:a16="http://schemas.microsoft.com/office/drawing/2014/main" id="{56558DCE-9BD2-C6CA-871F-9F0E35BA9ACF}"/>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26150262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Kiitos vaaleanfuksi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bg1"/>
                </a:solidFill>
              </a:defRPr>
            </a:lvl1pPr>
          </a:lstStyle>
          <a:p>
            <a:r>
              <a:rPr lang="en-GB" err="1"/>
              <a:t>Tähän</a:t>
            </a:r>
            <a:r>
              <a:rPr lang="en-GB"/>
              <a:t> </a:t>
            </a:r>
            <a:r>
              <a:rPr lang="en-GB" err="1"/>
              <a:t>kiitos</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Nimi</a:t>
            </a:r>
            <a:r>
              <a:rPr lang="en-GB"/>
              <a:t>, </a:t>
            </a:r>
            <a:r>
              <a:rPr lang="en-GB" err="1"/>
              <a:t>yhteystiedot</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5" name="Picture 4">
            <a:extLst>
              <a:ext uri="{FF2B5EF4-FFF2-40B4-BE49-F238E27FC236}">
                <a16:creationId xmlns:a16="http://schemas.microsoft.com/office/drawing/2014/main" id="{4FDA1A7E-C5B1-B0C8-789C-F249ED9BD39B}"/>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714942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Kiitos tummanvihreä">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bg1"/>
                </a:solidFill>
              </a:defRPr>
            </a:lvl1pPr>
          </a:lstStyle>
          <a:p>
            <a:r>
              <a:rPr lang="en-GB" err="1"/>
              <a:t>Tähän</a:t>
            </a:r>
            <a:r>
              <a:rPr lang="en-GB"/>
              <a:t> </a:t>
            </a:r>
            <a:r>
              <a:rPr lang="en-GB" err="1"/>
              <a:t>kiitos</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Nimi</a:t>
            </a:r>
            <a:r>
              <a:rPr lang="en-GB"/>
              <a:t>, </a:t>
            </a:r>
            <a:r>
              <a:rPr lang="en-GB" err="1"/>
              <a:t>yhteystiedot</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5" name="Picture 4">
            <a:extLst>
              <a:ext uri="{FF2B5EF4-FFF2-40B4-BE49-F238E27FC236}">
                <a16:creationId xmlns:a16="http://schemas.microsoft.com/office/drawing/2014/main" id="{47E07437-639A-BD38-D638-3F7C77820D2E}"/>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40976374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Kiitos vaaleansininen">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Tähän</a:t>
            </a:r>
            <a:r>
              <a:rPr lang="en-GB"/>
              <a:t> </a:t>
            </a:r>
            <a:r>
              <a:rPr lang="en-GB" err="1"/>
              <a:t>kiitos</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Nimi</a:t>
            </a:r>
            <a:r>
              <a:rPr lang="en-GB"/>
              <a:t>, </a:t>
            </a:r>
            <a:r>
              <a:rPr lang="en-GB" err="1"/>
              <a:t>yhteystiedot</a:t>
            </a:r>
            <a:r>
              <a:rPr lang="en-GB"/>
              <a:t> 24 </a:t>
            </a:r>
            <a:r>
              <a:rPr lang="en-GB" err="1"/>
              <a:t>pt</a:t>
            </a:r>
            <a:endParaRPr lang="fi-FI"/>
          </a:p>
        </p:txBody>
      </p:sp>
      <p:pic>
        <p:nvPicPr>
          <p:cNvPr id="5" name="Picture 4">
            <a:extLst>
              <a:ext uri="{FF2B5EF4-FFF2-40B4-BE49-F238E27FC236}">
                <a16:creationId xmlns:a16="http://schemas.microsoft.com/office/drawing/2014/main" id="{F254D366-ADB9-F81C-F3A9-0FE8B600B06F}"/>
              </a:ext>
            </a:extLst>
          </p:cNvPr>
          <p:cNvPicPr>
            <a:picLocks noChangeAspect="1"/>
          </p:cNvPicPr>
          <p:nvPr userDrawn="1"/>
        </p:nvPicPr>
        <p:blipFill>
          <a:blip r:embed="rId2"/>
          <a:stretch>
            <a:fillRect/>
          </a:stretch>
        </p:blipFill>
        <p:spPr>
          <a:xfrm>
            <a:off x="8250902" y="2000187"/>
            <a:ext cx="3645548" cy="3092400"/>
          </a:xfrm>
          <a:prstGeom prst="rect">
            <a:avLst/>
          </a:prstGeom>
        </p:spPr>
      </p:pic>
      <p:pic>
        <p:nvPicPr>
          <p:cNvPr id="8" name="Picture 7">
            <a:extLst>
              <a:ext uri="{FF2B5EF4-FFF2-40B4-BE49-F238E27FC236}">
                <a16:creationId xmlns:a16="http://schemas.microsoft.com/office/drawing/2014/main" id="{E8D32133-2774-9DDD-71BA-3A2DD7774E68}"/>
              </a:ext>
            </a:extLst>
          </p:cNvPr>
          <p:cNvPicPr>
            <a:picLocks noChangeAspect="1"/>
          </p:cNvPicPr>
          <p:nvPr userDrawn="1"/>
        </p:nvPicPr>
        <p:blipFill>
          <a:blip r:embed="rId3"/>
          <a:srcRect/>
          <a:stretch/>
        </p:blipFill>
        <p:spPr>
          <a:xfrm>
            <a:off x="144893" y="6057899"/>
            <a:ext cx="3152985" cy="678274"/>
          </a:xfrm>
          <a:prstGeom prst="rect">
            <a:avLst/>
          </a:prstGeom>
        </p:spPr>
      </p:pic>
    </p:spTree>
    <p:extLst>
      <p:ext uri="{BB962C8B-B14F-4D97-AF65-F5344CB8AC3E}">
        <p14:creationId xmlns:p14="http://schemas.microsoft.com/office/powerpoint/2010/main" val="669202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Pääotsikko vaaleanfuksia">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bg1"/>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5" name="Picture 4">
            <a:extLst>
              <a:ext uri="{FF2B5EF4-FFF2-40B4-BE49-F238E27FC236}">
                <a16:creationId xmlns:a16="http://schemas.microsoft.com/office/drawing/2014/main" id="{4FDA1A7E-C5B1-B0C8-789C-F249ED9BD39B}"/>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15846015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Kiitos vaaleanvihreä">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Tähän</a:t>
            </a:r>
            <a:r>
              <a:rPr lang="en-GB"/>
              <a:t> </a:t>
            </a:r>
            <a:r>
              <a:rPr lang="en-GB" err="1"/>
              <a:t>kiitos</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Nimi</a:t>
            </a:r>
            <a:r>
              <a:rPr lang="en-GB"/>
              <a:t>, </a:t>
            </a:r>
            <a:r>
              <a:rPr lang="en-GB" err="1"/>
              <a:t>yhteystiedot</a:t>
            </a:r>
            <a:r>
              <a:rPr lang="en-GB"/>
              <a:t> 24 </a:t>
            </a:r>
            <a:r>
              <a:rPr lang="en-GB" err="1"/>
              <a:t>pt</a:t>
            </a:r>
            <a:endParaRPr lang="fi-FI"/>
          </a:p>
        </p:txBody>
      </p:sp>
      <p:pic>
        <p:nvPicPr>
          <p:cNvPr id="7" name="Picture 6">
            <a:extLst>
              <a:ext uri="{FF2B5EF4-FFF2-40B4-BE49-F238E27FC236}">
                <a16:creationId xmlns:a16="http://schemas.microsoft.com/office/drawing/2014/main" id="{176E8D17-302F-2708-9A0F-82CA796E9E1A}"/>
              </a:ext>
            </a:extLst>
          </p:cNvPr>
          <p:cNvPicPr>
            <a:picLocks noChangeAspect="1"/>
          </p:cNvPicPr>
          <p:nvPr userDrawn="1"/>
        </p:nvPicPr>
        <p:blipFill>
          <a:blip r:embed="rId2"/>
          <a:stretch>
            <a:fillRect/>
          </a:stretch>
        </p:blipFill>
        <p:spPr>
          <a:xfrm>
            <a:off x="8250902" y="2000187"/>
            <a:ext cx="3645548" cy="3092400"/>
          </a:xfrm>
          <a:prstGeom prst="rect">
            <a:avLst/>
          </a:prstGeom>
        </p:spPr>
      </p:pic>
      <p:pic>
        <p:nvPicPr>
          <p:cNvPr id="8" name="Picture 7">
            <a:extLst>
              <a:ext uri="{FF2B5EF4-FFF2-40B4-BE49-F238E27FC236}">
                <a16:creationId xmlns:a16="http://schemas.microsoft.com/office/drawing/2014/main" id="{DA132C5A-86DF-8300-B725-365FF5BB1A77}"/>
              </a:ext>
            </a:extLst>
          </p:cNvPr>
          <p:cNvPicPr>
            <a:picLocks noChangeAspect="1"/>
          </p:cNvPicPr>
          <p:nvPr userDrawn="1"/>
        </p:nvPicPr>
        <p:blipFill>
          <a:blip r:embed="rId3"/>
          <a:srcRect/>
          <a:stretch/>
        </p:blipFill>
        <p:spPr>
          <a:xfrm>
            <a:off x="144893" y="6057899"/>
            <a:ext cx="3152985" cy="678274"/>
          </a:xfrm>
          <a:prstGeom prst="rect">
            <a:avLst/>
          </a:prstGeom>
        </p:spPr>
      </p:pic>
    </p:spTree>
    <p:extLst>
      <p:ext uri="{BB962C8B-B14F-4D97-AF65-F5344CB8AC3E}">
        <p14:creationId xmlns:p14="http://schemas.microsoft.com/office/powerpoint/2010/main" val="30549224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E582A6-6E07-B249-88CA-AA1E5A8EB178}"/>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F36FAB32-406A-82CF-163D-C4A3E35531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DE6F42CB-1B4B-8105-4AC7-4663D3BEFEB8}"/>
              </a:ext>
            </a:extLst>
          </p:cNvPr>
          <p:cNvSpPr>
            <a:spLocks noGrp="1"/>
          </p:cNvSpPr>
          <p:nvPr>
            <p:ph type="dt" sz="half" idx="10"/>
          </p:nvPr>
        </p:nvSpPr>
        <p:spPr/>
        <p:txBody>
          <a:bodyPr/>
          <a:lstStyle/>
          <a:p>
            <a:fld id="{F95B6B6F-E52E-4B53-9F42-81B8ABF17E3E}" type="datetimeFigureOut">
              <a:rPr lang="fi-FI" smtClean="0"/>
              <a:t>20.8.2024</a:t>
            </a:fld>
            <a:endParaRPr lang="fi-FI"/>
          </a:p>
        </p:txBody>
      </p:sp>
      <p:sp>
        <p:nvSpPr>
          <p:cNvPr id="5" name="Alatunnisteen paikkamerkki 4">
            <a:extLst>
              <a:ext uri="{FF2B5EF4-FFF2-40B4-BE49-F238E27FC236}">
                <a16:creationId xmlns:a16="http://schemas.microsoft.com/office/drawing/2014/main" id="{C7442669-CFC2-5987-992E-13E36229CD4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71F3536-6842-D3A7-32A0-02E657235808}"/>
              </a:ext>
            </a:extLst>
          </p:cNvPr>
          <p:cNvSpPr>
            <a:spLocks noGrp="1"/>
          </p:cNvSpPr>
          <p:nvPr>
            <p:ph type="sldNum" sz="quarter" idx="12"/>
          </p:nvPr>
        </p:nvSpPr>
        <p:spPr/>
        <p:txBody>
          <a:bodyPr/>
          <a:lstStyle/>
          <a:p>
            <a:fld id="{1B4FDC37-1A04-42EE-9815-81437C39E763}" type="slidenum">
              <a:rPr lang="fi-FI" smtClean="0"/>
              <a:t>‹#›</a:t>
            </a:fld>
            <a:endParaRPr lang="fi-FI"/>
          </a:p>
        </p:txBody>
      </p:sp>
    </p:spTree>
    <p:extLst>
      <p:ext uri="{BB962C8B-B14F-4D97-AF65-F5344CB8AC3E}">
        <p14:creationId xmlns:p14="http://schemas.microsoft.com/office/powerpoint/2010/main" val="346083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8A9F01-0E58-86EB-7BFF-5E6BA547D8F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20E8DD7-1CA6-F854-CF27-BFADB03C7D17}"/>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4EBFE97-2F89-A482-8B45-4366E540C005}"/>
              </a:ext>
            </a:extLst>
          </p:cNvPr>
          <p:cNvSpPr>
            <a:spLocks noGrp="1"/>
          </p:cNvSpPr>
          <p:nvPr>
            <p:ph type="dt" sz="half" idx="10"/>
          </p:nvPr>
        </p:nvSpPr>
        <p:spPr/>
        <p:txBody>
          <a:bodyPr/>
          <a:lstStyle/>
          <a:p>
            <a:fld id="{F95B6B6F-E52E-4B53-9F42-81B8ABF17E3E}" type="datetimeFigureOut">
              <a:rPr lang="fi-FI" smtClean="0"/>
              <a:t>20.8.2024</a:t>
            </a:fld>
            <a:endParaRPr lang="fi-FI"/>
          </a:p>
        </p:txBody>
      </p:sp>
      <p:sp>
        <p:nvSpPr>
          <p:cNvPr id="5" name="Alatunnisteen paikkamerkki 4">
            <a:extLst>
              <a:ext uri="{FF2B5EF4-FFF2-40B4-BE49-F238E27FC236}">
                <a16:creationId xmlns:a16="http://schemas.microsoft.com/office/drawing/2014/main" id="{0E3F36C5-A101-0BE7-FA2A-FCDC1DF71C1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5C892CB-DF4E-9FDE-7004-0C6C3C49AC15}"/>
              </a:ext>
            </a:extLst>
          </p:cNvPr>
          <p:cNvSpPr>
            <a:spLocks noGrp="1"/>
          </p:cNvSpPr>
          <p:nvPr>
            <p:ph type="sldNum" sz="quarter" idx="12"/>
          </p:nvPr>
        </p:nvSpPr>
        <p:spPr/>
        <p:txBody>
          <a:bodyPr/>
          <a:lstStyle/>
          <a:p>
            <a:fld id="{1B4FDC37-1A04-42EE-9815-81437C39E763}" type="slidenum">
              <a:rPr lang="fi-FI" smtClean="0"/>
              <a:t>‹#›</a:t>
            </a:fld>
            <a:endParaRPr lang="fi-FI"/>
          </a:p>
        </p:txBody>
      </p:sp>
    </p:spTree>
    <p:extLst>
      <p:ext uri="{BB962C8B-B14F-4D97-AF65-F5344CB8AC3E}">
        <p14:creationId xmlns:p14="http://schemas.microsoft.com/office/powerpoint/2010/main" val="32478193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95ADC58-9A2C-FA20-7FB6-27279AC53E95}"/>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4772577F-C606-E14A-146E-11864D7698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0B340276-6DD1-B1E7-D9E0-E36464442675}"/>
              </a:ext>
            </a:extLst>
          </p:cNvPr>
          <p:cNvSpPr>
            <a:spLocks noGrp="1"/>
          </p:cNvSpPr>
          <p:nvPr>
            <p:ph type="dt" sz="half" idx="10"/>
          </p:nvPr>
        </p:nvSpPr>
        <p:spPr/>
        <p:txBody>
          <a:bodyPr/>
          <a:lstStyle/>
          <a:p>
            <a:fld id="{F95B6B6F-E52E-4B53-9F42-81B8ABF17E3E}" type="datetimeFigureOut">
              <a:rPr lang="fi-FI" smtClean="0"/>
              <a:t>20.8.2024</a:t>
            </a:fld>
            <a:endParaRPr lang="fi-FI"/>
          </a:p>
        </p:txBody>
      </p:sp>
      <p:sp>
        <p:nvSpPr>
          <p:cNvPr id="5" name="Alatunnisteen paikkamerkki 4">
            <a:extLst>
              <a:ext uri="{FF2B5EF4-FFF2-40B4-BE49-F238E27FC236}">
                <a16:creationId xmlns:a16="http://schemas.microsoft.com/office/drawing/2014/main" id="{67A89146-3B9C-59F4-2931-2D085442952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E0F70B2-A8BB-DEA1-B85F-13D45DE7B55A}"/>
              </a:ext>
            </a:extLst>
          </p:cNvPr>
          <p:cNvSpPr>
            <a:spLocks noGrp="1"/>
          </p:cNvSpPr>
          <p:nvPr>
            <p:ph type="sldNum" sz="quarter" idx="12"/>
          </p:nvPr>
        </p:nvSpPr>
        <p:spPr/>
        <p:txBody>
          <a:bodyPr/>
          <a:lstStyle/>
          <a:p>
            <a:fld id="{1B4FDC37-1A04-42EE-9815-81437C39E763}" type="slidenum">
              <a:rPr lang="fi-FI" smtClean="0"/>
              <a:t>‹#›</a:t>
            </a:fld>
            <a:endParaRPr lang="fi-FI"/>
          </a:p>
        </p:txBody>
      </p:sp>
    </p:spTree>
    <p:extLst>
      <p:ext uri="{BB962C8B-B14F-4D97-AF65-F5344CB8AC3E}">
        <p14:creationId xmlns:p14="http://schemas.microsoft.com/office/powerpoint/2010/main" val="32442537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A6785C-473C-B07F-DCDB-50C640CF9B8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AA8445A5-B75B-093B-9E3E-BD46CE67AFB3}"/>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3E3008E4-E179-4AAA-4219-0AD63F3D1E5F}"/>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1C5DA2D1-6420-F9F9-3195-7BAB63DDEA7D}"/>
              </a:ext>
            </a:extLst>
          </p:cNvPr>
          <p:cNvSpPr>
            <a:spLocks noGrp="1"/>
          </p:cNvSpPr>
          <p:nvPr>
            <p:ph type="dt" sz="half" idx="10"/>
          </p:nvPr>
        </p:nvSpPr>
        <p:spPr/>
        <p:txBody>
          <a:bodyPr/>
          <a:lstStyle/>
          <a:p>
            <a:fld id="{F95B6B6F-E52E-4B53-9F42-81B8ABF17E3E}" type="datetimeFigureOut">
              <a:rPr lang="fi-FI" smtClean="0"/>
              <a:t>20.8.2024</a:t>
            </a:fld>
            <a:endParaRPr lang="fi-FI"/>
          </a:p>
        </p:txBody>
      </p:sp>
      <p:sp>
        <p:nvSpPr>
          <p:cNvPr id="6" name="Alatunnisteen paikkamerkki 5">
            <a:extLst>
              <a:ext uri="{FF2B5EF4-FFF2-40B4-BE49-F238E27FC236}">
                <a16:creationId xmlns:a16="http://schemas.microsoft.com/office/drawing/2014/main" id="{A5D89EBD-0D73-6FA5-60CB-9665D7CBF80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337778B-2CF0-1938-79FC-315B52F236EA}"/>
              </a:ext>
            </a:extLst>
          </p:cNvPr>
          <p:cNvSpPr>
            <a:spLocks noGrp="1"/>
          </p:cNvSpPr>
          <p:nvPr>
            <p:ph type="sldNum" sz="quarter" idx="12"/>
          </p:nvPr>
        </p:nvSpPr>
        <p:spPr/>
        <p:txBody>
          <a:bodyPr/>
          <a:lstStyle/>
          <a:p>
            <a:fld id="{1B4FDC37-1A04-42EE-9815-81437C39E763}" type="slidenum">
              <a:rPr lang="fi-FI" smtClean="0"/>
              <a:t>‹#›</a:t>
            </a:fld>
            <a:endParaRPr lang="fi-FI"/>
          </a:p>
        </p:txBody>
      </p:sp>
    </p:spTree>
    <p:extLst>
      <p:ext uri="{BB962C8B-B14F-4D97-AF65-F5344CB8AC3E}">
        <p14:creationId xmlns:p14="http://schemas.microsoft.com/office/powerpoint/2010/main" val="35989199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9AF419-5DE2-6AF3-93CE-C143E23FF8D7}"/>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CF6D8A04-1D83-85F9-9A72-4FD1075A26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29A44527-7FF3-E104-9966-DD3215BDE6C2}"/>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D38D5101-6ECC-3DFE-D218-0E66AF367E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8B9182FC-AF46-A9AC-9FAF-0EFDE01ECE49}"/>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DDB1B77F-5225-A020-A451-EB9DAB828199}"/>
              </a:ext>
            </a:extLst>
          </p:cNvPr>
          <p:cNvSpPr>
            <a:spLocks noGrp="1"/>
          </p:cNvSpPr>
          <p:nvPr>
            <p:ph type="dt" sz="half" idx="10"/>
          </p:nvPr>
        </p:nvSpPr>
        <p:spPr/>
        <p:txBody>
          <a:bodyPr/>
          <a:lstStyle/>
          <a:p>
            <a:fld id="{F95B6B6F-E52E-4B53-9F42-81B8ABF17E3E}" type="datetimeFigureOut">
              <a:rPr lang="fi-FI" smtClean="0"/>
              <a:t>20.8.2024</a:t>
            </a:fld>
            <a:endParaRPr lang="fi-FI"/>
          </a:p>
        </p:txBody>
      </p:sp>
      <p:sp>
        <p:nvSpPr>
          <p:cNvPr id="8" name="Alatunnisteen paikkamerkki 7">
            <a:extLst>
              <a:ext uri="{FF2B5EF4-FFF2-40B4-BE49-F238E27FC236}">
                <a16:creationId xmlns:a16="http://schemas.microsoft.com/office/drawing/2014/main" id="{3D2733A3-37CE-2EDE-8718-68223D37E215}"/>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2EBB4033-6072-C272-A5E0-5DFF87B5524A}"/>
              </a:ext>
            </a:extLst>
          </p:cNvPr>
          <p:cNvSpPr>
            <a:spLocks noGrp="1"/>
          </p:cNvSpPr>
          <p:nvPr>
            <p:ph type="sldNum" sz="quarter" idx="12"/>
          </p:nvPr>
        </p:nvSpPr>
        <p:spPr/>
        <p:txBody>
          <a:bodyPr/>
          <a:lstStyle/>
          <a:p>
            <a:fld id="{1B4FDC37-1A04-42EE-9815-81437C39E763}" type="slidenum">
              <a:rPr lang="fi-FI" smtClean="0"/>
              <a:t>‹#›</a:t>
            </a:fld>
            <a:endParaRPr lang="fi-FI"/>
          </a:p>
        </p:txBody>
      </p:sp>
    </p:spTree>
    <p:extLst>
      <p:ext uri="{BB962C8B-B14F-4D97-AF65-F5344CB8AC3E}">
        <p14:creationId xmlns:p14="http://schemas.microsoft.com/office/powerpoint/2010/main" val="8811204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A0AB81-4444-E2C0-88D3-D7E1A82DDD9F}"/>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8CF89CB3-F553-0A02-003A-EFC30B24B9D0}"/>
              </a:ext>
            </a:extLst>
          </p:cNvPr>
          <p:cNvSpPr>
            <a:spLocks noGrp="1"/>
          </p:cNvSpPr>
          <p:nvPr>
            <p:ph type="dt" sz="half" idx="10"/>
          </p:nvPr>
        </p:nvSpPr>
        <p:spPr/>
        <p:txBody>
          <a:bodyPr/>
          <a:lstStyle/>
          <a:p>
            <a:fld id="{F95B6B6F-E52E-4B53-9F42-81B8ABF17E3E}" type="datetimeFigureOut">
              <a:rPr lang="fi-FI" smtClean="0"/>
              <a:t>20.8.2024</a:t>
            </a:fld>
            <a:endParaRPr lang="fi-FI"/>
          </a:p>
        </p:txBody>
      </p:sp>
      <p:sp>
        <p:nvSpPr>
          <p:cNvPr id="4" name="Alatunnisteen paikkamerkki 3">
            <a:extLst>
              <a:ext uri="{FF2B5EF4-FFF2-40B4-BE49-F238E27FC236}">
                <a16:creationId xmlns:a16="http://schemas.microsoft.com/office/drawing/2014/main" id="{0063A686-83AF-487B-581E-667F3F7E13CF}"/>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51FDABD-FA6D-51C0-8882-A4DA959278C9}"/>
              </a:ext>
            </a:extLst>
          </p:cNvPr>
          <p:cNvSpPr>
            <a:spLocks noGrp="1"/>
          </p:cNvSpPr>
          <p:nvPr>
            <p:ph type="sldNum" sz="quarter" idx="12"/>
          </p:nvPr>
        </p:nvSpPr>
        <p:spPr/>
        <p:txBody>
          <a:bodyPr/>
          <a:lstStyle/>
          <a:p>
            <a:fld id="{1B4FDC37-1A04-42EE-9815-81437C39E763}" type="slidenum">
              <a:rPr lang="fi-FI" smtClean="0"/>
              <a:t>‹#›</a:t>
            </a:fld>
            <a:endParaRPr lang="fi-FI"/>
          </a:p>
        </p:txBody>
      </p:sp>
    </p:spTree>
    <p:extLst>
      <p:ext uri="{BB962C8B-B14F-4D97-AF65-F5344CB8AC3E}">
        <p14:creationId xmlns:p14="http://schemas.microsoft.com/office/powerpoint/2010/main" val="11063821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226D6CF-05FC-9E59-A010-6676E85F9503}"/>
              </a:ext>
            </a:extLst>
          </p:cNvPr>
          <p:cNvSpPr>
            <a:spLocks noGrp="1"/>
          </p:cNvSpPr>
          <p:nvPr>
            <p:ph type="dt" sz="half" idx="10"/>
          </p:nvPr>
        </p:nvSpPr>
        <p:spPr/>
        <p:txBody>
          <a:bodyPr/>
          <a:lstStyle/>
          <a:p>
            <a:fld id="{F95B6B6F-E52E-4B53-9F42-81B8ABF17E3E}" type="datetimeFigureOut">
              <a:rPr lang="fi-FI" smtClean="0"/>
              <a:t>20.8.2024</a:t>
            </a:fld>
            <a:endParaRPr lang="fi-FI"/>
          </a:p>
        </p:txBody>
      </p:sp>
      <p:sp>
        <p:nvSpPr>
          <p:cNvPr id="3" name="Alatunnisteen paikkamerkki 2">
            <a:extLst>
              <a:ext uri="{FF2B5EF4-FFF2-40B4-BE49-F238E27FC236}">
                <a16:creationId xmlns:a16="http://schemas.microsoft.com/office/drawing/2014/main" id="{7700523E-9C72-3CF1-216A-680068720AFA}"/>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43074C53-B728-0E5F-99AB-997F298C48E9}"/>
              </a:ext>
            </a:extLst>
          </p:cNvPr>
          <p:cNvSpPr>
            <a:spLocks noGrp="1"/>
          </p:cNvSpPr>
          <p:nvPr>
            <p:ph type="sldNum" sz="quarter" idx="12"/>
          </p:nvPr>
        </p:nvSpPr>
        <p:spPr/>
        <p:txBody>
          <a:bodyPr/>
          <a:lstStyle/>
          <a:p>
            <a:fld id="{1B4FDC37-1A04-42EE-9815-81437C39E763}" type="slidenum">
              <a:rPr lang="fi-FI" smtClean="0"/>
              <a:t>‹#›</a:t>
            </a:fld>
            <a:endParaRPr lang="fi-FI"/>
          </a:p>
        </p:txBody>
      </p:sp>
    </p:spTree>
    <p:extLst>
      <p:ext uri="{BB962C8B-B14F-4D97-AF65-F5344CB8AC3E}">
        <p14:creationId xmlns:p14="http://schemas.microsoft.com/office/powerpoint/2010/main" val="36680111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8BD042-9016-8C23-B11C-2C27B86C2AA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631FC685-B8E6-5314-89DE-E165B0EA2B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2ECB9889-EB01-F752-0B52-434209637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E289B243-ED66-677C-62EF-B4E94C2EF7D3}"/>
              </a:ext>
            </a:extLst>
          </p:cNvPr>
          <p:cNvSpPr>
            <a:spLocks noGrp="1"/>
          </p:cNvSpPr>
          <p:nvPr>
            <p:ph type="dt" sz="half" idx="10"/>
          </p:nvPr>
        </p:nvSpPr>
        <p:spPr/>
        <p:txBody>
          <a:bodyPr/>
          <a:lstStyle/>
          <a:p>
            <a:fld id="{F95B6B6F-E52E-4B53-9F42-81B8ABF17E3E}" type="datetimeFigureOut">
              <a:rPr lang="fi-FI" smtClean="0"/>
              <a:t>20.8.2024</a:t>
            </a:fld>
            <a:endParaRPr lang="fi-FI"/>
          </a:p>
        </p:txBody>
      </p:sp>
      <p:sp>
        <p:nvSpPr>
          <p:cNvPr id="6" name="Alatunnisteen paikkamerkki 5">
            <a:extLst>
              <a:ext uri="{FF2B5EF4-FFF2-40B4-BE49-F238E27FC236}">
                <a16:creationId xmlns:a16="http://schemas.microsoft.com/office/drawing/2014/main" id="{A3C4F2C2-D1FB-56C4-45DA-D0416B9BA244}"/>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C831AC4-8BA6-48DE-F463-3D6949337746}"/>
              </a:ext>
            </a:extLst>
          </p:cNvPr>
          <p:cNvSpPr>
            <a:spLocks noGrp="1"/>
          </p:cNvSpPr>
          <p:nvPr>
            <p:ph type="sldNum" sz="quarter" idx="12"/>
          </p:nvPr>
        </p:nvSpPr>
        <p:spPr/>
        <p:txBody>
          <a:bodyPr/>
          <a:lstStyle/>
          <a:p>
            <a:fld id="{1B4FDC37-1A04-42EE-9815-81437C39E763}" type="slidenum">
              <a:rPr lang="fi-FI" smtClean="0"/>
              <a:t>‹#›</a:t>
            </a:fld>
            <a:endParaRPr lang="fi-FI"/>
          </a:p>
        </p:txBody>
      </p:sp>
    </p:spTree>
    <p:extLst>
      <p:ext uri="{BB962C8B-B14F-4D97-AF65-F5344CB8AC3E}">
        <p14:creationId xmlns:p14="http://schemas.microsoft.com/office/powerpoint/2010/main" val="875852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B2918C-6685-965D-49C0-823E2745877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9684D1A4-B1A9-11D9-F808-C1B3FD4296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35242C2A-6150-AC87-8683-C09F7447DD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79FB4B08-98A2-5A18-44C2-9D9140045FB6}"/>
              </a:ext>
            </a:extLst>
          </p:cNvPr>
          <p:cNvSpPr>
            <a:spLocks noGrp="1"/>
          </p:cNvSpPr>
          <p:nvPr>
            <p:ph type="dt" sz="half" idx="10"/>
          </p:nvPr>
        </p:nvSpPr>
        <p:spPr/>
        <p:txBody>
          <a:bodyPr/>
          <a:lstStyle/>
          <a:p>
            <a:fld id="{F95B6B6F-E52E-4B53-9F42-81B8ABF17E3E}" type="datetimeFigureOut">
              <a:rPr lang="fi-FI" smtClean="0"/>
              <a:t>20.8.2024</a:t>
            </a:fld>
            <a:endParaRPr lang="fi-FI"/>
          </a:p>
        </p:txBody>
      </p:sp>
      <p:sp>
        <p:nvSpPr>
          <p:cNvPr id="6" name="Alatunnisteen paikkamerkki 5">
            <a:extLst>
              <a:ext uri="{FF2B5EF4-FFF2-40B4-BE49-F238E27FC236}">
                <a16:creationId xmlns:a16="http://schemas.microsoft.com/office/drawing/2014/main" id="{46ADFE4A-F7CA-216C-F347-B7855E9EA65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F71A20C-C1F0-E506-B6C6-AA56343500B9}"/>
              </a:ext>
            </a:extLst>
          </p:cNvPr>
          <p:cNvSpPr>
            <a:spLocks noGrp="1"/>
          </p:cNvSpPr>
          <p:nvPr>
            <p:ph type="sldNum" sz="quarter" idx="12"/>
          </p:nvPr>
        </p:nvSpPr>
        <p:spPr/>
        <p:txBody>
          <a:bodyPr/>
          <a:lstStyle/>
          <a:p>
            <a:fld id="{1B4FDC37-1A04-42EE-9815-81437C39E763}" type="slidenum">
              <a:rPr lang="fi-FI" smtClean="0"/>
              <a:t>‹#›</a:t>
            </a:fld>
            <a:endParaRPr lang="fi-FI"/>
          </a:p>
        </p:txBody>
      </p:sp>
    </p:spTree>
    <p:extLst>
      <p:ext uri="{BB962C8B-B14F-4D97-AF65-F5344CB8AC3E}">
        <p14:creationId xmlns:p14="http://schemas.microsoft.com/office/powerpoint/2010/main" val="3181926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Pääotsikko tummanvihreä">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bg1"/>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4" name="Picture 3" descr="A picture containing building, clipart&#10;&#10;Description automatically generated">
            <a:extLst>
              <a:ext uri="{FF2B5EF4-FFF2-40B4-BE49-F238E27FC236}">
                <a16:creationId xmlns:a16="http://schemas.microsoft.com/office/drawing/2014/main" id="{658FF77D-EBCA-7EE9-8B75-0C4F58C0CF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5" name="Picture 4">
            <a:extLst>
              <a:ext uri="{FF2B5EF4-FFF2-40B4-BE49-F238E27FC236}">
                <a16:creationId xmlns:a16="http://schemas.microsoft.com/office/drawing/2014/main" id="{47E07437-639A-BD38-D638-3F7C77820D2E}"/>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31852112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B51FAA-401D-DE82-575D-D482E49F0F2A}"/>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D902456E-8CF0-35FB-ACA5-E00DC9AFFC88}"/>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51DC51D-C92A-031F-B2DA-21F6F9590809}"/>
              </a:ext>
            </a:extLst>
          </p:cNvPr>
          <p:cNvSpPr>
            <a:spLocks noGrp="1"/>
          </p:cNvSpPr>
          <p:nvPr>
            <p:ph type="dt" sz="half" idx="10"/>
          </p:nvPr>
        </p:nvSpPr>
        <p:spPr/>
        <p:txBody>
          <a:bodyPr/>
          <a:lstStyle/>
          <a:p>
            <a:fld id="{F95B6B6F-E52E-4B53-9F42-81B8ABF17E3E}" type="datetimeFigureOut">
              <a:rPr lang="fi-FI" smtClean="0"/>
              <a:t>20.8.2024</a:t>
            </a:fld>
            <a:endParaRPr lang="fi-FI"/>
          </a:p>
        </p:txBody>
      </p:sp>
      <p:sp>
        <p:nvSpPr>
          <p:cNvPr id="5" name="Alatunnisteen paikkamerkki 4">
            <a:extLst>
              <a:ext uri="{FF2B5EF4-FFF2-40B4-BE49-F238E27FC236}">
                <a16:creationId xmlns:a16="http://schemas.microsoft.com/office/drawing/2014/main" id="{ECC75454-0CB1-DB63-16E4-16749C9CAB4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6306134-075F-6F1B-5D42-2D1F71B3227B}"/>
              </a:ext>
            </a:extLst>
          </p:cNvPr>
          <p:cNvSpPr>
            <a:spLocks noGrp="1"/>
          </p:cNvSpPr>
          <p:nvPr>
            <p:ph type="sldNum" sz="quarter" idx="12"/>
          </p:nvPr>
        </p:nvSpPr>
        <p:spPr/>
        <p:txBody>
          <a:bodyPr/>
          <a:lstStyle/>
          <a:p>
            <a:fld id="{1B4FDC37-1A04-42EE-9815-81437C39E763}" type="slidenum">
              <a:rPr lang="fi-FI" smtClean="0"/>
              <a:t>‹#›</a:t>
            </a:fld>
            <a:endParaRPr lang="fi-FI"/>
          </a:p>
        </p:txBody>
      </p:sp>
    </p:spTree>
    <p:extLst>
      <p:ext uri="{BB962C8B-B14F-4D97-AF65-F5344CB8AC3E}">
        <p14:creationId xmlns:p14="http://schemas.microsoft.com/office/powerpoint/2010/main" val="31990206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7A8BA0BF-5BD7-E345-8BA7-F190279F4FB3}"/>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B5687A1A-77E5-FFC3-D65C-99D102E4C484}"/>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0DAEDEF-1156-B7F9-9316-68EDD7CCBE5C}"/>
              </a:ext>
            </a:extLst>
          </p:cNvPr>
          <p:cNvSpPr>
            <a:spLocks noGrp="1"/>
          </p:cNvSpPr>
          <p:nvPr>
            <p:ph type="dt" sz="half" idx="10"/>
          </p:nvPr>
        </p:nvSpPr>
        <p:spPr/>
        <p:txBody>
          <a:bodyPr/>
          <a:lstStyle/>
          <a:p>
            <a:fld id="{F95B6B6F-E52E-4B53-9F42-81B8ABF17E3E}" type="datetimeFigureOut">
              <a:rPr lang="fi-FI" smtClean="0"/>
              <a:t>20.8.2024</a:t>
            </a:fld>
            <a:endParaRPr lang="fi-FI"/>
          </a:p>
        </p:txBody>
      </p:sp>
      <p:sp>
        <p:nvSpPr>
          <p:cNvPr id="5" name="Alatunnisteen paikkamerkki 4">
            <a:extLst>
              <a:ext uri="{FF2B5EF4-FFF2-40B4-BE49-F238E27FC236}">
                <a16:creationId xmlns:a16="http://schemas.microsoft.com/office/drawing/2014/main" id="{CF0229E7-B272-BC4B-825E-589869A8E84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BEAF756-2E52-6C50-BAB5-2B5F0E70D044}"/>
              </a:ext>
            </a:extLst>
          </p:cNvPr>
          <p:cNvSpPr>
            <a:spLocks noGrp="1"/>
          </p:cNvSpPr>
          <p:nvPr>
            <p:ph type="sldNum" sz="quarter" idx="12"/>
          </p:nvPr>
        </p:nvSpPr>
        <p:spPr/>
        <p:txBody>
          <a:bodyPr/>
          <a:lstStyle/>
          <a:p>
            <a:fld id="{1B4FDC37-1A04-42EE-9815-81437C39E763}" type="slidenum">
              <a:rPr lang="fi-FI" smtClean="0"/>
              <a:t>‹#›</a:t>
            </a:fld>
            <a:endParaRPr lang="fi-FI"/>
          </a:p>
        </p:txBody>
      </p:sp>
    </p:spTree>
    <p:extLst>
      <p:ext uri="{BB962C8B-B14F-4D97-AF65-F5344CB8AC3E}">
        <p14:creationId xmlns:p14="http://schemas.microsoft.com/office/powerpoint/2010/main" val="7585685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Otsikko ja 1 sisältö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8009-9C9D-BC20-E19F-6BBFBFF17DF9}"/>
              </a:ext>
            </a:extLst>
          </p:cNvPr>
          <p:cNvSpPr>
            <a:spLocks noGrp="1"/>
          </p:cNvSpPr>
          <p:nvPr>
            <p:ph type="title" hasCustomPrompt="1"/>
          </p:nvPr>
        </p:nvSpPr>
        <p:spPr/>
        <p:txBody>
          <a:bodyPr/>
          <a:lstStyle/>
          <a:p>
            <a:r>
              <a:rPr lang="en-GB" err="1"/>
              <a:t>Otsikko</a:t>
            </a:r>
            <a:r>
              <a:rPr lang="en-GB"/>
              <a:t> 44 </a:t>
            </a:r>
            <a:r>
              <a:rPr lang="en-GB" err="1"/>
              <a:t>pt</a:t>
            </a:r>
            <a:endParaRPr lang="fi-FI"/>
          </a:p>
        </p:txBody>
      </p:sp>
      <p:sp>
        <p:nvSpPr>
          <p:cNvPr id="3" name="Content Placeholder 2">
            <a:extLst>
              <a:ext uri="{FF2B5EF4-FFF2-40B4-BE49-F238E27FC236}">
                <a16:creationId xmlns:a16="http://schemas.microsoft.com/office/drawing/2014/main" id="{F8685810-6893-B421-9E24-5070E0BA23B9}"/>
              </a:ext>
            </a:extLst>
          </p:cNvPr>
          <p:cNvSpPr>
            <a:spLocks noGrp="1"/>
          </p:cNvSpPr>
          <p:nvPr>
            <p:ph idx="1" hasCustomPrompt="1"/>
          </p:nvPr>
        </p:nvSpPr>
        <p:spPr/>
        <p:txBody>
          <a:bodyPr/>
          <a:lstStyle/>
          <a:p>
            <a:pPr lvl="0"/>
            <a:r>
              <a:rPr lang="fi-FI"/>
              <a:t>Leipäteksti 28 pt</a:t>
            </a:r>
          </a:p>
        </p:txBody>
      </p:sp>
      <p:sp>
        <p:nvSpPr>
          <p:cNvPr id="4" name="Date Placeholder 3">
            <a:extLst>
              <a:ext uri="{FF2B5EF4-FFF2-40B4-BE49-F238E27FC236}">
                <a16:creationId xmlns:a16="http://schemas.microsoft.com/office/drawing/2014/main" id="{960EE75F-E69C-1BB7-BD19-66FB90E85003}"/>
              </a:ext>
            </a:extLst>
          </p:cNvPr>
          <p:cNvSpPr>
            <a:spLocks noGrp="1"/>
          </p:cNvSpPr>
          <p:nvPr>
            <p:ph type="dt" sz="half" idx="10"/>
          </p:nvPr>
        </p:nvSpPr>
        <p:spPr/>
        <p:txBody>
          <a:bodyPr/>
          <a:lstStyle/>
          <a:p>
            <a:fld id="{84F32CFB-8CF4-1C49-BC5F-593B5F3D3B14}" type="datetimeFigureOut">
              <a:rPr lang="fi-FI" smtClean="0"/>
              <a:t>20.8.2024</a:t>
            </a:fld>
            <a:endParaRPr lang="fi-FI"/>
          </a:p>
        </p:txBody>
      </p:sp>
      <p:sp>
        <p:nvSpPr>
          <p:cNvPr id="5" name="Footer Placeholder 4">
            <a:extLst>
              <a:ext uri="{FF2B5EF4-FFF2-40B4-BE49-F238E27FC236}">
                <a16:creationId xmlns:a16="http://schemas.microsoft.com/office/drawing/2014/main" id="{8E1EE8F0-15A5-8FCF-A1D5-66536D64FDE5}"/>
              </a:ext>
            </a:extLst>
          </p:cNvPr>
          <p:cNvSpPr>
            <a:spLocks noGrp="1"/>
          </p:cNvSpPr>
          <p:nvPr>
            <p:ph type="ftr" sz="quarter" idx="11"/>
          </p:nvPr>
        </p:nvSpPr>
        <p:spPr/>
        <p:txBody>
          <a:bodyPr/>
          <a:lstStyle/>
          <a:p>
            <a:r>
              <a:rPr lang="fi-FI"/>
              <a:t>Alatunniste</a:t>
            </a:r>
          </a:p>
        </p:txBody>
      </p:sp>
      <p:sp>
        <p:nvSpPr>
          <p:cNvPr id="6" name="Slide Number Placeholder 5">
            <a:extLst>
              <a:ext uri="{FF2B5EF4-FFF2-40B4-BE49-F238E27FC236}">
                <a16:creationId xmlns:a16="http://schemas.microsoft.com/office/drawing/2014/main" id="{CF019949-D649-D43F-8908-A18051B04203}"/>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5" name="Picture 14">
            <a:extLst>
              <a:ext uri="{FF2B5EF4-FFF2-40B4-BE49-F238E27FC236}">
                <a16:creationId xmlns:a16="http://schemas.microsoft.com/office/drawing/2014/main" id="{DC36B7C6-A167-E29B-B137-4BC0CBE49862}"/>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7" name="Picture 16">
            <a:extLst>
              <a:ext uri="{FF2B5EF4-FFF2-40B4-BE49-F238E27FC236}">
                <a16:creationId xmlns:a16="http://schemas.microsoft.com/office/drawing/2014/main" id="{C8AB7446-32D7-9321-62EB-F686687D3D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19887832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Otsikko ja 1 sisältö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8009-9C9D-BC20-E19F-6BBFBFF17DF9}"/>
              </a:ext>
            </a:extLst>
          </p:cNvPr>
          <p:cNvSpPr>
            <a:spLocks noGrp="1"/>
          </p:cNvSpPr>
          <p:nvPr>
            <p:ph type="title" hasCustomPrompt="1"/>
          </p:nvPr>
        </p:nvSpPr>
        <p:spPr/>
        <p:txBody>
          <a:bodyPr/>
          <a:lstStyle>
            <a:lvl1pPr>
              <a:defRPr>
                <a:solidFill>
                  <a:schemeClr val="tx1"/>
                </a:solidFill>
              </a:defRPr>
            </a:lvl1pPr>
          </a:lstStyle>
          <a:p>
            <a:r>
              <a:rPr lang="en-GB" err="1"/>
              <a:t>Otsikko</a:t>
            </a:r>
            <a:r>
              <a:rPr lang="en-GB"/>
              <a:t> 44 </a:t>
            </a:r>
            <a:r>
              <a:rPr lang="en-GB" err="1"/>
              <a:t>pt</a:t>
            </a:r>
            <a:endParaRPr lang="fi-FI"/>
          </a:p>
        </p:txBody>
      </p:sp>
      <p:sp>
        <p:nvSpPr>
          <p:cNvPr id="3" name="Content Placeholder 2">
            <a:extLst>
              <a:ext uri="{FF2B5EF4-FFF2-40B4-BE49-F238E27FC236}">
                <a16:creationId xmlns:a16="http://schemas.microsoft.com/office/drawing/2014/main" id="{F8685810-6893-B421-9E24-5070E0BA23B9}"/>
              </a:ext>
            </a:extLst>
          </p:cNvPr>
          <p:cNvSpPr>
            <a:spLocks noGrp="1"/>
          </p:cNvSpPr>
          <p:nvPr>
            <p:ph idx="1"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Leipäteksti 28 pt</a:t>
            </a:r>
          </a:p>
        </p:txBody>
      </p:sp>
      <p:sp>
        <p:nvSpPr>
          <p:cNvPr id="4" name="Date Placeholder 3">
            <a:extLst>
              <a:ext uri="{FF2B5EF4-FFF2-40B4-BE49-F238E27FC236}">
                <a16:creationId xmlns:a16="http://schemas.microsoft.com/office/drawing/2014/main" id="{960EE75F-E69C-1BB7-BD19-66FB90E85003}"/>
              </a:ext>
            </a:extLst>
          </p:cNvPr>
          <p:cNvSpPr>
            <a:spLocks noGrp="1"/>
          </p:cNvSpPr>
          <p:nvPr>
            <p:ph type="dt" sz="half" idx="10"/>
          </p:nvPr>
        </p:nvSpPr>
        <p:spPr/>
        <p:txBody>
          <a:bodyPr/>
          <a:lstStyle>
            <a:lvl1pPr>
              <a:defRPr>
                <a:solidFill>
                  <a:schemeClr val="tx1"/>
                </a:solidFill>
              </a:defRPr>
            </a:lvl1pPr>
          </a:lstStyle>
          <a:p>
            <a:fld id="{84F32CFB-8CF4-1C49-BC5F-593B5F3D3B14}" type="datetimeFigureOut">
              <a:rPr lang="fi-FI" smtClean="0"/>
              <a:pPr/>
              <a:t>20.8.2024</a:t>
            </a:fld>
            <a:endParaRPr lang="fi-FI"/>
          </a:p>
        </p:txBody>
      </p:sp>
      <p:sp>
        <p:nvSpPr>
          <p:cNvPr id="5" name="Footer Placeholder 4">
            <a:extLst>
              <a:ext uri="{FF2B5EF4-FFF2-40B4-BE49-F238E27FC236}">
                <a16:creationId xmlns:a16="http://schemas.microsoft.com/office/drawing/2014/main" id="{8E1EE8F0-15A5-8FCF-A1D5-66536D64FDE5}"/>
              </a:ext>
            </a:extLst>
          </p:cNvPr>
          <p:cNvSpPr>
            <a:spLocks noGrp="1"/>
          </p:cNvSpPr>
          <p:nvPr>
            <p:ph type="ftr" sz="quarter" idx="11"/>
          </p:nvPr>
        </p:nvSpPr>
        <p:spPr/>
        <p:txBody>
          <a:bodyPr/>
          <a:lstStyle>
            <a:lvl1pPr>
              <a:defRPr>
                <a:solidFill>
                  <a:schemeClr val="tx1"/>
                </a:solidFill>
              </a:defRPr>
            </a:lvl1pPr>
          </a:lstStyle>
          <a:p>
            <a:r>
              <a:rPr lang="fi-FI"/>
              <a:t>Alatunniste</a:t>
            </a:r>
          </a:p>
        </p:txBody>
      </p:sp>
      <p:sp>
        <p:nvSpPr>
          <p:cNvPr id="6" name="Slide Number Placeholder 5">
            <a:extLst>
              <a:ext uri="{FF2B5EF4-FFF2-40B4-BE49-F238E27FC236}">
                <a16:creationId xmlns:a16="http://schemas.microsoft.com/office/drawing/2014/main" id="{CF019949-D649-D43F-8908-A18051B04203}"/>
              </a:ext>
            </a:extLst>
          </p:cNvPr>
          <p:cNvSpPr>
            <a:spLocks noGrp="1"/>
          </p:cNvSpPr>
          <p:nvPr>
            <p:ph type="sldNum" sz="quarter" idx="12"/>
          </p:nvPr>
        </p:nvSpPr>
        <p:spPr/>
        <p:txBody>
          <a:bodyPr/>
          <a:lstStyle>
            <a:lvl1pPr>
              <a:defRPr>
                <a:solidFill>
                  <a:schemeClr val="tx1"/>
                </a:solidFill>
              </a:defRPr>
            </a:lvl1pPr>
          </a:lstStyle>
          <a:p>
            <a:fld id="{6FF9B090-397C-D745-B26D-388A8603260D}" type="slidenum">
              <a:rPr lang="fi-FI" smtClean="0"/>
              <a:pPr/>
              <a:t>‹#›</a:t>
            </a:fld>
            <a:endParaRPr lang="fi-FI"/>
          </a:p>
        </p:txBody>
      </p:sp>
      <p:pic>
        <p:nvPicPr>
          <p:cNvPr id="8" name="Picture 7" descr="A picture containing building, clipart&#10;&#10;Description automatically generated">
            <a:extLst>
              <a:ext uri="{FF2B5EF4-FFF2-40B4-BE49-F238E27FC236}">
                <a16:creationId xmlns:a16="http://schemas.microsoft.com/office/drawing/2014/main" id="{F639812E-B5D7-79B2-772B-55C15A42A2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9" name="Picture 8">
            <a:extLst>
              <a:ext uri="{FF2B5EF4-FFF2-40B4-BE49-F238E27FC236}">
                <a16:creationId xmlns:a16="http://schemas.microsoft.com/office/drawing/2014/main" id="{0341F3B3-3CC7-3846-B101-53507F32F4A0}"/>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38874518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tsikko ja 2 sisältöä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768C3-6EB9-6743-AC88-831836BB3148}"/>
              </a:ext>
            </a:extLst>
          </p:cNvPr>
          <p:cNvSpPr>
            <a:spLocks noGrp="1"/>
          </p:cNvSpPr>
          <p:nvPr>
            <p:ph type="title" hasCustomPrompt="1"/>
          </p:nvPr>
        </p:nvSpPr>
        <p:spPr>
          <a:xfrm>
            <a:off x="549965" y="535510"/>
            <a:ext cx="10260000" cy="1325563"/>
          </a:xfrm>
        </p:spPr>
        <p:txBody>
          <a:bodyPr/>
          <a:lstStyle/>
          <a:p>
            <a:r>
              <a:rPr lang="en-GB" err="1"/>
              <a:t>Otsikko</a:t>
            </a:r>
            <a:r>
              <a:rPr lang="en-GB"/>
              <a:t> 44 </a:t>
            </a:r>
            <a:r>
              <a:rPr lang="en-GB" err="1"/>
              <a:t>pt</a:t>
            </a:r>
            <a:endParaRPr lang="fi-FI"/>
          </a:p>
        </p:txBody>
      </p:sp>
      <p:sp>
        <p:nvSpPr>
          <p:cNvPr id="3" name="Content Placeholder 2">
            <a:extLst>
              <a:ext uri="{FF2B5EF4-FFF2-40B4-BE49-F238E27FC236}">
                <a16:creationId xmlns:a16="http://schemas.microsoft.com/office/drawing/2014/main" id="{80477188-4C97-0356-7DF2-5CA78CBAEB29}"/>
              </a:ext>
            </a:extLst>
          </p:cNvPr>
          <p:cNvSpPr>
            <a:spLocks noGrp="1"/>
          </p:cNvSpPr>
          <p:nvPr>
            <p:ph sz="half" idx="1" hasCustomPrompt="1"/>
          </p:nvPr>
        </p:nvSpPr>
        <p:spPr>
          <a:xfrm>
            <a:off x="549965" y="2044747"/>
            <a:ext cx="5040000" cy="3949200"/>
          </a:xfrm>
        </p:spPr>
        <p:txBody>
          <a:bodyPr/>
          <a:lstStyle/>
          <a:p>
            <a:pPr lvl="0"/>
            <a:r>
              <a:rPr lang="fi-FI"/>
              <a:t>Leipäteksti 24 pt</a:t>
            </a:r>
          </a:p>
        </p:txBody>
      </p:sp>
      <p:sp>
        <p:nvSpPr>
          <p:cNvPr id="4" name="Content Placeholder 3">
            <a:extLst>
              <a:ext uri="{FF2B5EF4-FFF2-40B4-BE49-F238E27FC236}">
                <a16:creationId xmlns:a16="http://schemas.microsoft.com/office/drawing/2014/main" id="{B4A8AA96-BCAD-D7B4-CD4B-95EEA9E23467}"/>
              </a:ext>
            </a:extLst>
          </p:cNvPr>
          <p:cNvSpPr>
            <a:spLocks noGrp="1"/>
          </p:cNvSpPr>
          <p:nvPr>
            <p:ph sz="half" idx="2" hasCustomPrompt="1"/>
          </p:nvPr>
        </p:nvSpPr>
        <p:spPr>
          <a:xfrm>
            <a:off x="5769965" y="2044747"/>
            <a:ext cx="5040000" cy="3949200"/>
          </a:xfrm>
        </p:spPr>
        <p:txBody>
          <a:bodyPr/>
          <a:lstStyle/>
          <a:p>
            <a:pPr lvl="0"/>
            <a:r>
              <a:rPr lang="fi-FI"/>
              <a:t>Leipäteksti 24 pt</a:t>
            </a:r>
          </a:p>
        </p:txBody>
      </p:sp>
      <p:sp>
        <p:nvSpPr>
          <p:cNvPr id="5" name="Date Placeholder 4">
            <a:extLst>
              <a:ext uri="{FF2B5EF4-FFF2-40B4-BE49-F238E27FC236}">
                <a16:creationId xmlns:a16="http://schemas.microsoft.com/office/drawing/2014/main" id="{8D130B1E-3D5F-52AB-3758-066135153A4A}"/>
              </a:ext>
            </a:extLst>
          </p:cNvPr>
          <p:cNvSpPr>
            <a:spLocks noGrp="1"/>
          </p:cNvSpPr>
          <p:nvPr>
            <p:ph type="dt" sz="half" idx="10"/>
          </p:nvPr>
        </p:nvSpPr>
        <p:spPr/>
        <p:txBody>
          <a:bodyPr/>
          <a:lstStyle/>
          <a:p>
            <a:fld id="{84F32CFB-8CF4-1C49-BC5F-593B5F3D3B14}" type="datetimeFigureOut">
              <a:rPr lang="fi-FI" smtClean="0"/>
              <a:t>20.8.2024</a:t>
            </a:fld>
            <a:endParaRPr lang="fi-FI"/>
          </a:p>
        </p:txBody>
      </p:sp>
      <p:sp>
        <p:nvSpPr>
          <p:cNvPr id="6" name="Footer Placeholder 5">
            <a:extLst>
              <a:ext uri="{FF2B5EF4-FFF2-40B4-BE49-F238E27FC236}">
                <a16:creationId xmlns:a16="http://schemas.microsoft.com/office/drawing/2014/main" id="{760BCF05-0A19-9E5C-6745-C0AE338ABFC1}"/>
              </a:ext>
            </a:extLst>
          </p:cNvPr>
          <p:cNvSpPr>
            <a:spLocks noGrp="1"/>
          </p:cNvSpPr>
          <p:nvPr>
            <p:ph type="ftr" sz="quarter" idx="11"/>
          </p:nvPr>
        </p:nvSpPr>
        <p:spPr/>
        <p:txBody>
          <a:bodyPr/>
          <a:lstStyle/>
          <a:p>
            <a:r>
              <a:rPr lang="fi-FI"/>
              <a:t>Alatunniste</a:t>
            </a:r>
          </a:p>
        </p:txBody>
      </p:sp>
      <p:sp>
        <p:nvSpPr>
          <p:cNvPr id="7" name="Slide Number Placeholder 6">
            <a:extLst>
              <a:ext uri="{FF2B5EF4-FFF2-40B4-BE49-F238E27FC236}">
                <a16:creationId xmlns:a16="http://schemas.microsoft.com/office/drawing/2014/main" id="{BC9903CC-51DA-7BB1-E970-8C6AF52652C5}"/>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5" name="Picture 14">
            <a:extLst>
              <a:ext uri="{FF2B5EF4-FFF2-40B4-BE49-F238E27FC236}">
                <a16:creationId xmlns:a16="http://schemas.microsoft.com/office/drawing/2014/main" id="{6C9F3143-0FB9-EF50-472D-D9B1626E110C}"/>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7" name="Picture 16">
            <a:extLst>
              <a:ext uri="{FF2B5EF4-FFF2-40B4-BE49-F238E27FC236}">
                <a16:creationId xmlns:a16="http://schemas.microsoft.com/office/drawing/2014/main" id="{3457463A-54FC-CF42-30C1-20D81E5065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42424535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tsikko ja 2 sisältöä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768C3-6EB9-6743-AC88-831836BB3148}"/>
              </a:ext>
            </a:extLst>
          </p:cNvPr>
          <p:cNvSpPr>
            <a:spLocks noGrp="1"/>
          </p:cNvSpPr>
          <p:nvPr>
            <p:ph type="title" hasCustomPrompt="1"/>
          </p:nvPr>
        </p:nvSpPr>
        <p:spPr>
          <a:xfrm>
            <a:off x="549965" y="535510"/>
            <a:ext cx="10260000" cy="1325563"/>
          </a:xfrm>
        </p:spPr>
        <p:txBody>
          <a:bodyPr/>
          <a:lstStyle>
            <a:lvl1pPr>
              <a:defRPr>
                <a:solidFill>
                  <a:schemeClr val="tx1"/>
                </a:solidFill>
              </a:defRPr>
            </a:lvl1pPr>
          </a:lstStyle>
          <a:p>
            <a:r>
              <a:rPr lang="en-GB" err="1"/>
              <a:t>Otsikko</a:t>
            </a:r>
            <a:r>
              <a:rPr lang="en-GB"/>
              <a:t> 44 </a:t>
            </a:r>
            <a:r>
              <a:rPr lang="en-GB" err="1"/>
              <a:t>pt</a:t>
            </a:r>
            <a:endParaRPr lang="fi-FI"/>
          </a:p>
        </p:txBody>
      </p:sp>
      <p:sp>
        <p:nvSpPr>
          <p:cNvPr id="3" name="Content Placeholder 2">
            <a:extLst>
              <a:ext uri="{FF2B5EF4-FFF2-40B4-BE49-F238E27FC236}">
                <a16:creationId xmlns:a16="http://schemas.microsoft.com/office/drawing/2014/main" id="{80477188-4C97-0356-7DF2-5CA78CBAEB29}"/>
              </a:ext>
            </a:extLst>
          </p:cNvPr>
          <p:cNvSpPr>
            <a:spLocks noGrp="1"/>
          </p:cNvSpPr>
          <p:nvPr>
            <p:ph sz="half" idx="1" hasCustomPrompt="1"/>
          </p:nvPr>
        </p:nvSpPr>
        <p:spPr>
          <a:xfrm>
            <a:off x="549965" y="2044747"/>
            <a:ext cx="5040000" cy="394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Leipäteksti 24 pt</a:t>
            </a:r>
          </a:p>
        </p:txBody>
      </p:sp>
      <p:sp>
        <p:nvSpPr>
          <p:cNvPr id="4" name="Content Placeholder 3">
            <a:extLst>
              <a:ext uri="{FF2B5EF4-FFF2-40B4-BE49-F238E27FC236}">
                <a16:creationId xmlns:a16="http://schemas.microsoft.com/office/drawing/2014/main" id="{B4A8AA96-BCAD-D7B4-CD4B-95EEA9E23467}"/>
              </a:ext>
            </a:extLst>
          </p:cNvPr>
          <p:cNvSpPr>
            <a:spLocks noGrp="1"/>
          </p:cNvSpPr>
          <p:nvPr>
            <p:ph sz="half" idx="2" hasCustomPrompt="1"/>
          </p:nvPr>
        </p:nvSpPr>
        <p:spPr>
          <a:xfrm>
            <a:off x="5769965" y="2044747"/>
            <a:ext cx="5040000" cy="3949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Leipäteksti 24 pt</a:t>
            </a:r>
          </a:p>
        </p:txBody>
      </p:sp>
      <p:sp>
        <p:nvSpPr>
          <p:cNvPr id="5" name="Date Placeholder 4">
            <a:extLst>
              <a:ext uri="{FF2B5EF4-FFF2-40B4-BE49-F238E27FC236}">
                <a16:creationId xmlns:a16="http://schemas.microsoft.com/office/drawing/2014/main" id="{8D130B1E-3D5F-52AB-3758-066135153A4A}"/>
              </a:ext>
            </a:extLst>
          </p:cNvPr>
          <p:cNvSpPr>
            <a:spLocks noGrp="1"/>
          </p:cNvSpPr>
          <p:nvPr>
            <p:ph type="dt" sz="half" idx="10"/>
          </p:nvPr>
        </p:nvSpPr>
        <p:spPr/>
        <p:txBody>
          <a:bodyPr/>
          <a:lstStyle>
            <a:lvl1pPr>
              <a:defRPr>
                <a:solidFill>
                  <a:schemeClr val="tx1"/>
                </a:solidFill>
              </a:defRPr>
            </a:lvl1pPr>
          </a:lstStyle>
          <a:p>
            <a:fld id="{84F32CFB-8CF4-1C49-BC5F-593B5F3D3B14}" type="datetimeFigureOut">
              <a:rPr lang="fi-FI" smtClean="0"/>
              <a:pPr/>
              <a:t>20.8.2024</a:t>
            </a:fld>
            <a:endParaRPr lang="fi-FI"/>
          </a:p>
        </p:txBody>
      </p:sp>
      <p:sp>
        <p:nvSpPr>
          <p:cNvPr id="6" name="Footer Placeholder 5">
            <a:extLst>
              <a:ext uri="{FF2B5EF4-FFF2-40B4-BE49-F238E27FC236}">
                <a16:creationId xmlns:a16="http://schemas.microsoft.com/office/drawing/2014/main" id="{760BCF05-0A19-9E5C-6745-C0AE338ABFC1}"/>
              </a:ext>
            </a:extLst>
          </p:cNvPr>
          <p:cNvSpPr>
            <a:spLocks noGrp="1"/>
          </p:cNvSpPr>
          <p:nvPr>
            <p:ph type="ftr" sz="quarter" idx="11"/>
          </p:nvPr>
        </p:nvSpPr>
        <p:spPr/>
        <p:txBody>
          <a:bodyPr/>
          <a:lstStyle>
            <a:lvl1pPr>
              <a:defRPr>
                <a:solidFill>
                  <a:schemeClr val="tx1"/>
                </a:solidFill>
              </a:defRPr>
            </a:lvl1pPr>
          </a:lstStyle>
          <a:p>
            <a:r>
              <a:rPr lang="fi-FI"/>
              <a:t>Alatunniste</a:t>
            </a:r>
          </a:p>
        </p:txBody>
      </p:sp>
      <p:sp>
        <p:nvSpPr>
          <p:cNvPr id="7" name="Slide Number Placeholder 6">
            <a:extLst>
              <a:ext uri="{FF2B5EF4-FFF2-40B4-BE49-F238E27FC236}">
                <a16:creationId xmlns:a16="http://schemas.microsoft.com/office/drawing/2014/main" id="{BC9903CC-51DA-7BB1-E970-8C6AF52652C5}"/>
              </a:ext>
            </a:extLst>
          </p:cNvPr>
          <p:cNvSpPr>
            <a:spLocks noGrp="1"/>
          </p:cNvSpPr>
          <p:nvPr>
            <p:ph type="sldNum" sz="quarter" idx="12"/>
          </p:nvPr>
        </p:nvSpPr>
        <p:spPr/>
        <p:txBody>
          <a:bodyPr/>
          <a:lstStyle>
            <a:lvl1pPr>
              <a:defRPr>
                <a:solidFill>
                  <a:schemeClr val="tx1"/>
                </a:solidFill>
              </a:defRPr>
            </a:lvl1pPr>
          </a:lstStyle>
          <a:p>
            <a:fld id="{6FF9B090-397C-D745-B26D-388A8603260D}" type="slidenum">
              <a:rPr lang="fi-FI" smtClean="0"/>
              <a:pPr/>
              <a:t>‹#›</a:t>
            </a:fld>
            <a:endParaRPr lang="fi-FI"/>
          </a:p>
        </p:txBody>
      </p:sp>
      <p:pic>
        <p:nvPicPr>
          <p:cNvPr id="8" name="Picture 7" descr="A picture containing building, clipart&#10;&#10;Description automatically generated">
            <a:extLst>
              <a:ext uri="{FF2B5EF4-FFF2-40B4-BE49-F238E27FC236}">
                <a16:creationId xmlns:a16="http://schemas.microsoft.com/office/drawing/2014/main" id="{6EFF6797-BDE6-863A-A62C-4E38AF772C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9" name="Picture 8">
            <a:extLst>
              <a:ext uri="{FF2B5EF4-FFF2-40B4-BE49-F238E27FC236}">
                <a16:creationId xmlns:a16="http://schemas.microsoft.com/office/drawing/2014/main" id="{9DE0AC6B-2D35-1EFF-B06E-E3E45F84D5EF}"/>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22746328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Otsikko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4974-F3A3-AA28-578C-E88E992F8FCE}"/>
              </a:ext>
            </a:extLst>
          </p:cNvPr>
          <p:cNvSpPr>
            <a:spLocks noGrp="1"/>
          </p:cNvSpPr>
          <p:nvPr>
            <p:ph type="title" hasCustomPrompt="1"/>
          </p:nvPr>
        </p:nvSpPr>
        <p:spPr/>
        <p:txBody>
          <a:bodyPr/>
          <a:lstStyle/>
          <a:p>
            <a:r>
              <a:rPr lang="en-GB" err="1"/>
              <a:t>Otsikko</a:t>
            </a:r>
            <a:r>
              <a:rPr lang="en-GB"/>
              <a:t> 44 </a:t>
            </a:r>
            <a:r>
              <a:rPr lang="en-GB" err="1"/>
              <a:t>pt</a:t>
            </a:r>
            <a:endParaRPr lang="fi-FI"/>
          </a:p>
        </p:txBody>
      </p:sp>
      <p:sp>
        <p:nvSpPr>
          <p:cNvPr id="3" name="Date Placeholder 2">
            <a:extLst>
              <a:ext uri="{FF2B5EF4-FFF2-40B4-BE49-F238E27FC236}">
                <a16:creationId xmlns:a16="http://schemas.microsoft.com/office/drawing/2014/main" id="{827F12E1-C23C-F2BF-89C3-3E2FCC8A969A}"/>
              </a:ext>
            </a:extLst>
          </p:cNvPr>
          <p:cNvSpPr>
            <a:spLocks noGrp="1"/>
          </p:cNvSpPr>
          <p:nvPr>
            <p:ph type="dt" sz="half" idx="10"/>
          </p:nvPr>
        </p:nvSpPr>
        <p:spPr/>
        <p:txBody>
          <a:bodyPr/>
          <a:lstStyle/>
          <a:p>
            <a:fld id="{84F32CFB-8CF4-1C49-BC5F-593B5F3D3B14}" type="datetimeFigureOut">
              <a:rPr lang="fi-FI" smtClean="0"/>
              <a:t>20.8.2024</a:t>
            </a:fld>
            <a:endParaRPr lang="fi-FI"/>
          </a:p>
        </p:txBody>
      </p:sp>
      <p:sp>
        <p:nvSpPr>
          <p:cNvPr id="4" name="Footer Placeholder 3">
            <a:extLst>
              <a:ext uri="{FF2B5EF4-FFF2-40B4-BE49-F238E27FC236}">
                <a16:creationId xmlns:a16="http://schemas.microsoft.com/office/drawing/2014/main" id="{5F270F59-9E54-9B06-629F-7559DD5B8390}"/>
              </a:ext>
            </a:extLst>
          </p:cNvPr>
          <p:cNvSpPr>
            <a:spLocks noGrp="1"/>
          </p:cNvSpPr>
          <p:nvPr>
            <p:ph type="ftr" sz="quarter" idx="11"/>
          </p:nvPr>
        </p:nvSpPr>
        <p:spPr/>
        <p:txBody>
          <a:bodyPr/>
          <a:lstStyle/>
          <a:p>
            <a:r>
              <a:rPr lang="fi-FI"/>
              <a:t>Alatunniste</a:t>
            </a:r>
          </a:p>
        </p:txBody>
      </p:sp>
      <p:sp>
        <p:nvSpPr>
          <p:cNvPr id="5" name="Slide Number Placeholder 4">
            <a:extLst>
              <a:ext uri="{FF2B5EF4-FFF2-40B4-BE49-F238E27FC236}">
                <a16:creationId xmlns:a16="http://schemas.microsoft.com/office/drawing/2014/main" id="{88BE5749-5EB2-9037-9EE8-37A3F0DA35BE}"/>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8" name="Picture 7">
            <a:extLst>
              <a:ext uri="{FF2B5EF4-FFF2-40B4-BE49-F238E27FC236}">
                <a16:creationId xmlns:a16="http://schemas.microsoft.com/office/drawing/2014/main" id="{1DC4B65E-4FB4-816D-3ABF-6C0E80D89053}"/>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0" name="Picture 9">
            <a:extLst>
              <a:ext uri="{FF2B5EF4-FFF2-40B4-BE49-F238E27FC236}">
                <a16:creationId xmlns:a16="http://schemas.microsoft.com/office/drawing/2014/main" id="{63AF51BF-8436-ED13-927D-993DD2CDB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380360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Otsikko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4974-F3A3-AA28-578C-E88E992F8FCE}"/>
              </a:ext>
            </a:extLst>
          </p:cNvPr>
          <p:cNvSpPr>
            <a:spLocks noGrp="1"/>
          </p:cNvSpPr>
          <p:nvPr>
            <p:ph type="title" hasCustomPrompt="1"/>
          </p:nvPr>
        </p:nvSpPr>
        <p:spPr/>
        <p:txBody>
          <a:bodyPr/>
          <a:lstStyle>
            <a:lvl1pPr>
              <a:defRPr>
                <a:solidFill>
                  <a:schemeClr val="tx1"/>
                </a:solidFill>
              </a:defRPr>
            </a:lvl1pPr>
          </a:lstStyle>
          <a:p>
            <a:r>
              <a:rPr lang="en-GB" err="1"/>
              <a:t>Otsikko</a:t>
            </a:r>
            <a:r>
              <a:rPr lang="en-GB"/>
              <a:t> 44 </a:t>
            </a:r>
            <a:r>
              <a:rPr lang="en-GB" err="1"/>
              <a:t>pt</a:t>
            </a:r>
            <a:endParaRPr lang="fi-FI"/>
          </a:p>
        </p:txBody>
      </p:sp>
      <p:sp>
        <p:nvSpPr>
          <p:cNvPr id="3" name="Date Placeholder 2">
            <a:extLst>
              <a:ext uri="{FF2B5EF4-FFF2-40B4-BE49-F238E27FC236}">
                <a16:creationId xmlns:a16="http://schemas.microsoft.com/office/drawing/2014/main" id="{827F12E1-C23C-F2BF-89C3-3E2FCC8A969A}"/>
              </a:ext>
            </a:extLst>
          </p:cNvPr>
          <p:cNvSpPr>
            <a:spLocks noGrp="1"/>
          </p:cNvSpPr>
          <p:nvPr>
            <p:ph type="dt" sz="half" idx="10"/>
          </p:nvPr>
        </p:nvSpPr>
        <p:spPr/>
        <p:txBody>
          <a:bodyPr/>
          <a:lstStyle>
            <a:lvl1pPr>
              <a:defRPr>
                <a:solidFill>
                  <a:schemeClr val="tx1"/>
                </a:solidFill>
              </a:defRPr>
            </a:lvl1pPr>
          </a:lstStyle>
          <a:p>
            <a:fld id="{84F32CFB-8CF4-1C49-BC5F-593B5F3D3B14}" type="datetimeFigureOut">
              <a:rPr lang="fi-FI" smtClean="0"/>
              <a:pPr/>
              <a:t>20.8.2024</a:t>
            </a:fld>
            <a:endParaRPr lang="fi-FI"/>
          </a:p>
        </p:txBody>
      </p:sp>
      <p:sp>
        <p:nvSpPr>
          <p:cNvPr id="4" name="Footer Placeholder 3">
            <a:extLst>
              <a:ext uri="{FF2B5EF4-FFF2-40B4-BE49-F238E27FC236}">
                <a16:creationId xmlns:a16="http://schemas.microsoft.com/office/drawing/2014/main" id="{5F270F59-9E54-9B06-629F-7559DD5B8390}"/>
              </a:ext>
            </a:extLst>
          </p:cNvPr>
          <p:cNvSpPr>
            <a:spLocks noGrp="1"/>
          </p:cNvSpPr>
          <p:nvPr>
            <p:ph type="ftr" sz="quarter" idx="11"/>
          </p:nvPr>
        </p:nvSpPr>
        <p:spPr/>
        <p:txBody>
          <a:bodyPr/>
          <a:lstStyle>
            <a:lvl1pPr>
              <a:defRPr>
                <a:solidFill>
                  <a:schemeClr val="tx1"/>
                </a:solidFill>
              </a:defRPr>
            </a:lvl1pPr>
          </a:lstStyle>
          <a:p>
            <a:r>
              <a:rPr lang="fi-FI"/>
              <a:t>Alatunniste</a:t>
            </a:r>
          </a:p>
        </p:txBody>
      </p:sp>
      <p:sp>
        <p:nvSpPr>
          <p:cNvPr id="5" name="Slide Number Placeholder 4">
            <a:extLst>
              <a:ext uri="{FF2B5EF4-FFF2-40B4-BE49-F238E27FC236}">
                <a16:creationId xmlns:a16="http://schemas.microsoft.com/office/drawing/2014/main" id="{88BE5749-5EB2-9037-9EE8-37A3F0DA35BE}"/>
              </a:ext>
            </a:extLst>
          </p:cNvPr>
          <p:cNvSpPr>
            <a:spLocks noGrp="1"/>
          </p:cNvSpPr>
          <p:nvPr>
            <p:ph type="sldNum" sz="quarter" idx="12"/>
          </p:nvPr>
        </p:nvSpPr>
        <p:spPr/>
        <p:txBody>
          <a:bodyPr/>
          <a:lstStyle>
            <a:lvl1pPr>
              <a:defRPr>
                <a:solidFill>
                  <a:schemeClr val="tx1"/>
                </a:solidFill>
              </a:defRPr>
            </a:lvl1pPr>
          </a:lstStyle>
          <a:p>
            <a:fld id="{6FF9B090-397C-D745-B26D-388A8603260D}" type="slidenum">
              <a:rPr lang="fi-FI" smtClean="0"/>
              <a:pPr/>
              <a:t>‹#›</a:t>
            </a:fld>
            <a:endParaRPr lang="fi-FI"/>
          </a:p>
        </p:txBody>
      </p:sp>
      <p:pic>
        <p:nvPicPr>
          <p:cNvPr id="6" name="Picture 5" descr="A picture containing building, clipart&#10;&#10;Description automatically generated">
            <a:extLst>
              <a:ext uri="{FF2B5EF4-FFF2-40B4-BE49-F238E27FC236}">
                <a16:creationId xmlns:a16="http://schemas.microsoft.com/office/drawing/2014/main" id="{6659325B-759F-4951-3A3C-7BA7DC8A47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7" name="Picture 6">
            <a:extLst>
              <a:ext uri="{FF2B5EF4-FFF2-40B4-BE49-F238E27FC236}">
                <a16:creationId xmlns:a16="http://schemas.microsoft.com/office/drawing/2014/main" id="{B4A71483-AD90-EFAE-2519-E6DDAD13AACC}"/>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33377080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tsikko, sisältö ja media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4168800" cy="1542819"/>
          </a:xfrm>
        </p:spPr>
        <p:txBody>
          <a:bodyPr anchor="b"/>
          <a:lstStyle>
            <a:lvl1pPr>
              <a:defRPr sz="3200"/>
            </a:lvl1pPr>
          </a:lstStyle>
          <a:p>
            <a:r>
              <a:rPr lang="en-GB" err="1"/>
              <a:t>Otsikko</a:t>
            </a:r>
            <a:r>
              <a:rPr lang="en-GB"/>
              <a:t> 32 </a:t>
            </a:r>
            <a:r>
              <a:rPr lang="en-GB" err="1"/>
              <a:t>pt</a:t>
            </a:r>
            <a:endParaRPr lang="fi-FI"/>
          </a:p>
        </p:txBody>
      </p:sp>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4895165" y="535510"/>
            <a:ext cx="5914800" cy="5495107"/>
          </a:xfrm>
        </p:spPr>
        <p:txBody>
          <a:bodyPr anchor="ctr"/>
          <a:lstStyle>
            <a:lvl1pPr marL="0" indent="0" algn="ct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err="1"/>
              <a:t>Tila</a:t>
            </a:r>
            <a:r>
              <a:rPr lang="en-GB"/>
              <a:t> </a:t>
            </a:r>
            <a:r>
              <a:rPr lang="en-GB" err="1"/>
              <a:t>taulukolle</a:t>
            </a:r>
            <a:r>
              <a:rPr lang="en-GB"/>
              <a:t>, </a:t>
            </a:r>
            <a:r>
              <a:rPr lang="en-GB" err="1"/>
              <a:t>graafille</a:t>
            </a:r>
            <a:r>
              <a:rPr lang="en-GB"/>
              <a:t>, </a:t>
            </a:r>
            <a:br>
              <a:rPr lang="en-GB"/>
            </a:br>
            <a:r>
              <a:rPr lang="en-GB" err="1"/>
              <a:t>kuvalle</a:t>
            </a:r>
            <a:r>
              <a:rPr lang="en-GB"/>
              <a:t> tai </a:t>
            </a:r>
            <a:r>
              <a:rPr lang="en-GB" err="1"/>
              <a:t>videolle</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549965" y="2235850"/>
            <a:ext cx="4168800" cy="3773064"/>
          </a:xfrm>
        </p:spPr>
        <p:txBody>
          <a:bodyPr>
            <a:normAutofit/>
          </a:bodyPr>
          <a:lstStyle>
            <a:lvl1pPr marL="285750" indent="-28575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p:txBody>
          <a:bodyPr/>
          <a:lstStyle/>
          <a:p>
            <a:fld id="{84F32CFB-8CF4-1C49-BC5F-593B5F3D3B14}" type="datetimeFigureOut">
              <a:rPr lang="fi-FI" smtClean="0"/>
              <a:t>20.8.2024</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p:txBody>
          <a:bodyPr/>
          <a:lstStyle/>
          <a:p>
            <a:r>
              <a:rPr lang="fi-FI"/>
              <a:t>Alatunniste</a:t>
            </a:r>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5" name="Picture 14">
            <a:extLst>
              <a:ext uri="{FF2B5EF4-FFF2-40B4-BE49-F238E27FC236}">
                <a16:creationId xmlns:a16="http://schemas.microsoft.com/office/drawing/2014/main" id="{B423EE3F-5792-C453-AA55-3A36CC10ACF8}"/>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7" name="Picture 16">
            <a:extLst>
              <a:ext uri="{FF2B5EF4-FFF2-40B4-BE49-F238E27FC236}">
                <a16:creationId xmlns:a16="http://schemas.microsoft.com/office/drawing/2014/main" id="{810AE0C6-395A-88FB-ADCA-F29353B3FB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8199943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tsikko, sisältö ja media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4168800" cy="1542819"/>
          </a:xfrm>
        </p:spPr>
        <p:txBody>
          <a:bodyPr anchor="b"/>
          <a:lstStyle>
            <a:lvl1pPr>
              <a:defRPr sz="3200">
                <a:solidFill>
                  <a:schemeClr val="tx1"/>
                </a:solidFill>
              </a:defRPr>
            </a:lvl1pPr>
          </a:lstStyle>
          <a:p>
            <a:r>
              <a:rPr lang="en-GB" err="1"/>
              <a:t>Otsikko</a:t>
            </a:r>
            <a:r>
              <a:rPr lang="en-GB"/>
              <a:t> 32 </a:t>
            </a:r>
            <a:r>
              <a:rPr lang="en-GB" err="1"/>
              <a:t>pt</a:t>
            </a:r>
            <a:endParaRPr lang="fi-FI"/>
          </a:p>
        </p:txBody>
      </p:sp>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4895165" y="535510"/>
            <a:ext cx="5914800" cy="5495107"/>
          </a:xfrm>
        </p:spPr>
        <p:txBody>
          <a:bodyPr anchor="ctr"/>
          <a:lstStyle>
            <a:lvl1pPr marL="0" indent="0" algn="ctr">
              <a:buNone/>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GB" err="1"/>
              <a:t>Tila</a:t>
            </a:r>
            <a:r>
              <a:rPr lang="en-GB"/>
              <a:t> </a:t>
            </a:r>
            <a:r>
              <a:rPr lang="en-GB" err="1"/>
              <a:t>taulukolle</a:t>
            </a:r>
            <a:r>
              <a:rPr lang="en-GB"/>
              <a:t>, </a:t>
            </a:r>
            <a:r>
              <a:rPr lang="en-GB" err="1"/>
              <a:t>graafille</a:t>
            </a:r>
            <a:r>
              <a:rPr lang="en-GB"/>
              <a:t>, </a:t>
            </a:r>
            <a:br>
              <a:rPr lang="en-GB"/>
            </a:br>
            <a:r>
              <a:rPr lang="en-GB" err="1"/>
              <a:t>kuvalle</a:t>
            </a:r>
            <a:r>
              <a:rPr lang="en-GB"/>
              <a:t> tai </a:t>
            </a:r>
            <a:r>
              <a:rPr lang="en-GB" err="1"/>
              <a:t>videolle</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549965" y="2235850"/>
            <a:ext cx="4168800" cy="3773064"/>
          </a:xfrm>
        </p:spPr>
        <p:txBody>
          <a:bodyPr>
            <a:normAutofit/>
          </a:bodyPr>
          <a:lstStyle>
            <a:lvl1pPr marL="285750" indent="-285750">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p:txBody>
          <a:bodyPr/>
          <a:lstStyle>
            <a:lvl1pPr>
              <a:defRPr>
                <a:solidFill>
                  <a:schemeClr val="tx1"/>
                </a:solidFill>
              </a:defRPr>
            </a:lvl1pPr>
          </a:lstStyle>
          <a:p>
            <a:fld id="{84F32CFB-8CF4-1C49-BC5F-593B5F3D3B14}" type="datetimeFigureOut">
              <a:rPr lang="fi-FI" smtClean="0"/>
              <a:pPr/>
              <a:t>20.8.2024</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p:txBody>
          <a:bodyPr/>
          <a:lstStyle>
            <a:lvl1pPr>
              <a:defRPr>
                <a:solidFill>
                  <a:schemeClr val="tx1"/>
                </a:solidFill>
              </a:defRPr>
            </a:lvl1pPr>
          </a:lstStyle>
          <a:p>
            <a:r>
              <a:rPr lang="fi-FI"/>
              <a:t>Alatunniste</a:t>
            </a:r>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p:txBody>
          <a:bodyPr/>
          <a:lstStyle>
            <a:lvl1pPr>
              <a:defRPr>
                <a:solidFill>
                  <a:schemeClr val="tx1"/>
                </a:solidFill>
              </a:defRPr>
            </a:lvl1pPr>
          </a:lstStyle>
          <a:p>
            <a:fld id="{6FF9B090-397C-D745-B26D-388A8603260D}" type="slidenum">
              <a:rPr lang="fi-FI" smtClean="0"/>
              <a:pPr/>
              <a:t>‹#›</a:t>
            </a:fld>
            <a:endParaRPr lang="fi-FI"/>
          </a:p>
        </p:txBody>
      </p:sp>
      <p:pic>
        <p:nvPicPr>
          <p:cNvPr id="8" name="Picture 7" descr="A picture containing building, clipart&#10;&#10;Description automatically generated">
            <a:extLst>
              <a:ext uri="{FF2B5EF4-FFF2-40B4-BE49-F238E27FC236}">
                <a16:creationId xmlns:a16="http://schemas.microsoft.com/office/drawing/2014/main" id="{8950044B-8DDC-20DA-A3D0-209641B552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9" name="Picture 8">
            <a:extLst>
              <a:ext uri="{FF2B5EF4-FFF2-40B4-BE49-F238E27FC236}">
                <a16:creationId xmlns:a16="http://schemas.microsoft.com/office/drawing/2014/main" id="{365D8EA6-A6CF-9F2F-5390-64645DC837EE}"/>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4223853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Pääotsikko vaaleansininen">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5" name="Picture 4">
            <a:extLst>
              <a:ext uri="{FF2B5EF4-FFF2-40B4-BE49-F238E27FC236}">
                <a16:creationId xmlns:a16="http://schemas.microsoft.com/office/drawing/2014/main" id="{F254D366-ADB9-F81C-F3A9-0FE8B600B06F}"/>
              </a:ext>
            </a:extLst>
          </p:cNvPr>
          <p:cNvPicPr>
            <a:picLocks noChangeAspect="1"/>
          </p:cNvPicPr>
          <p:nvPr userDrawn="1"/>
        </p:nvPicPr>
        <p:blipFill>
          <a:blip r:embed="rId2"/>
          <a:stretch>
            <a:fillRect/>
          </a:stretch>
        </p:blipFill>
        <p:spPr>
          <a:xfrm>
            <a:off x="8250902" y="2000187"/>
            <a:ext cx="3645548" cy="3092400"/>
          </a:xfrm>
          <a:prstGeom prst="rect">
            <a:avLst/>
          </a:prstGeom>
        </p:spPr>
      </p:pic>
      <p:pic>
        <p:nvPicPr>
          <p:cNvPr id="8" name="Picture 7">
            <a:extLst>
              <a:ext uri="{FF2B5EF4-FFF2-40B4-BE49-F238E27FC236}">
                <a16:creationId xmlns:a16="http://schemas.microsoft.com/office/drawing/2014/main" id="{E8D32133-2774-9DDD-71BA-3A2DD7774E68}"/>
              </a:ext>
            </a:extLst>
          </p:cNvPr>
          <p:cNvPicPr>
            <a:picLocks noChangeAspect="1"/>
          </p:cNvPicPr>
          <p:nvPr userDrawn="1"/>
        </p:nvPicPr>
        <p:blipFill>
          <a:blip r:embed="rId3"/>
          <a:srcRect/>
          <a:stretch/>
        </p:blipFill>
        <p:spPr>
          <a:xfrm>
            <a:off x="144893" y="6057899"/>
            <a:ext cx="3152985" cy="678274"/>
          </a:xfrm>
          <a:prstGeom prst="rect">
            <a:avLst/>
          </a:prstGeom>
        </p:spPr>
      </p:pic>
    </p:spTree>
    <p:extLst>
      <p:ext uri="{BB962C8B-B14F-4D97-AF65-F5344CB8AC3E}">
        <p14:creationId xmlns:p14="http://schemas.microsoft.com/office/powerpoint/2010/main" val="16109615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tsikko, sisältö ja media 2 valkoin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549965" y="535510"/>
            <a:ext cx="5914800" cy="5495107"/>
          </a:xfrm>
        </p:spPr>
        <p:txBody>
          <a:bodyPr anchor="ctr"/>
          <a:lstStyle>
            <a:lvl1pPr marL="0" indent="0" algn="ct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err="1"/>
              <a:t>Tila</a:t>
            </a:r>
            <a:r>
              <a:rPr lang="en-GB"/>
              <a:t> </a:t>
            </a:r>
            <a:r>
              <a:rPr lang="en-GB" err="1"/>
              <a:t>taulukolle</a:t>
            </a:r>
            <a:r>
              <a:rPr lang="en-GB"/>
              <a:t>, </a:t>
            </a:r>
            <a:r>
              <a:rPr lang="en-GB" err="1"/>
              <a:t>graafille</a:t>
            </a:r>
            <a:r>
              <a:rPr lang="en-GB"/>
              <a:t>, </a:t>
            </a:r>
            <a:br>
              <a:rPr lang="en-GB"/>
            </a:br>
            <a:r>
              <a:rPr lang="en-GB" err="1"/>
              <a:t>kuvalle</a:t>
            </a:r>
            <a:r>
              <a:rPr lang="en-GB"/>
              <a:t> tai </a:t>
            </a:r>
            <a:r>
              <a:rPr lang="en-GB" err="1"/>
              <a:t>videolle</a:t>
            </a:r>
            <a:endParaRPr lang="fi-FI"/>
          </a:p>
        </p:txBody>
      </p:sp>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6641165" y="535510"/>
            <a:ext cx="4168800" cy="1542819"/>
          </a:xfrm>
        </p:spPr>
        <p:txBody>
          <a:bodyPr anchor="b"/>
          <a:lstStyle>
            <a:lvl1pPr>
              <a:defRPr sz="3200"/>
            </a:lvl1pPr>
          </a:lstStyle>
          <a:p>
            <a:r>
              <a:rPr lang="en-GB" err="1"/>
              <a:t>Otsikko</a:t>
            </a:r>
            <a:r>
              <a:rPr lang="en-GB"/>
              <a:t> 32 </a:t>
            </a:r>
            <a:r>
              <a:rPr lang="en-GB" err="1"/>
              <a:t>pt</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6641165" y="2235850"/>
            <a:ext cx="4168800" cy="3773064"/>
          </a:xfrm>
        </p:spPr>
        <p:txBody>
          <a:bodyPr>
            <a:normAutofit/>
          </a:bodyPr>
          <a:lstStyle>
            <a:lvl1pPr marL="285750" indent="-28575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p:txBody>
          <a:bodyPr/>
          <a:lstStyle/>
          <a:p>
            <a:fld id="{84F32CFB-8CF4-1C49-BC5F-593B5F3D3B14}" type="datetimeFigureOut">
              <a:rPr lang="fi-FI" smtClean="0"/>
              <a:t>20.8.2024</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p:txBody>
          <a:bodyPr/>
          <a:lstStyle/>
          <a:p>
            <a:r>
              <a:rPr lang="fi-FI"/>
              <a:t>Alatunniste</a:t>
            </a:r>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5" name="Picture 14">
            <a:extLst>
              <a:ext uri="{FF2B5EF4-FFF2-40B4-BE49-F238E27FC236}">
                <a16:creationId xmlns:a16="http://schemas.microsoft.com/office/drawing/2014/main" id="{B423EE3F-5792-C453-AA55-3A36CC10ACF8}"/>
              </a:ext>
            </a:extLst>
          </p:cNvPr>
          <p:cNvPicPr>
            <a:picLocks noChangeAspect="1"/>
          </p:cNvPicPr>
          <p:nvPr userDrawn="1"/>
        </p:nvPicPr>
        <p:blipFill>
          <a:blip r:embed="rId2"/>
          <a:stretch>
            <a:fillRect/>
          </a:stretch>
        </p:blipFill>
        <p:spPr>
          <a:xfrm>
            <a:off x="144395" y="6057899"/>
            <a:ext cx="3153982" cy="678275"/>
          </a:xfrm>
          <a:prstGeom prst="rect">
            <a:avLst/>
          </a:prstGeom>
        </p:spPr>
      </p:pic>
      <p:pic>
        <p:nvPicPr>
          <p:cNvPr id="17" name="Picture 16">
            <a:extLst>
              <a:ext uri="{FF2B5EF4-FFF2-40B4-BE49-F238E27FC236}">
                <a16:creationId xmlns:a16="http://schemas.microsoft.com/office/drawing/2014/main" id="{810AE0C6-395A-88FB-ADCA-F29353B3FB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34535988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tsikko, sisältö ja media 2 tummansinine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621358-7E6C-198B-1435-CD75CCB74252}"/>
              </a:ext>
            </a:extLst>
          </p:cNvPr>
          <p:cNvSpPr>
            <a:spLocks noGrp="1"/>
          </p:cNvSpPr>
          <p:nvPr>
            <p:ph idx="1" hasCustomPrompt="1"/>
          </p:nvPr>
        </p:nvSpPr>
        <p:spPr>
          <a:xfrm>
            <a:off x="549965" y="535510"/>
            <a:ext cx="5914800" cy="5495107"/>
          </a:xfrm>
        </p:spPr>
        <p:txBody>
          <a:bodyPr anchor="ctr"/>
          <a:lstStyle>
            <a:lvl1pPr marL="0" indent="0" algn="ctr">
              <a:buNone/>
              <a:defRPr sz="3200">
                <a:solidFill>
                  <a:schemeClr val="tx1"/>
                </a:solidFill>
              </a:defRPr>
            </a:lvl1pPr>
            <a:lvl2pPr marL="457200" indent="0" algn="ctr">
              <a:buNone/>
              <a:defRPr sz="2800">
                <a:solidFill>
                  <a:schemeClr val="tx1"/>
                </a:solidFill>
              </a:defRPr>
            </a:lvl2pPr>
            <a:lvl3pPr marL="914400" indent="0" algn="ctr">
              <a:buNone/>
              <a:defRPr sz="2400">
                <a:solidFill>
                  <a:schemeClr val="tx1"/>
                </a:solidFill>
              </a:defRPr>
            </a:lvl3pPr>
            <a:lvl4pPr marL="1371600" indent="0" algn="ctr">
              <a:buNone/>
              <a:defRPr sz="2000">
                <a:solidFill>
                  <a:schemeClr val="tx1"/>
                </a:solidFill>
              </a:defRPr>
            </a:lvl4pPr>
            <a:lvl5pPr marL="1828800" indent="0" algn="ctr">
              <a:buNone/>
              <a:defRPr sz="2000">
                <a:solidFill>
                  <a:schemeClr val="tx1"/>
                </a:solidFill>
              </a:defRPr>
            </a:lvl5pPr>
            <a:lvl6pPr>
              <a:defRPr sz="2000"/>
            </a:lvl6pPr>
            <a:lvl7pPr>
              <a:defRPr sz="2000"/>
            </a:lvl7pPr>
            <a:lvl8pPr>
              <a:defRPr sz="2000"/>
            </a:lvl8pPr>
            <a:lvl9pPr>
              <a:defRPr sz="2000"/>
            </a:lvl9pPr>
          </a:lstStyle>
          <a:p>
            <a:pPr lvl="0"/>
            <a:r>
              <a:rPr lang="en-GB" err="1"/>
              <a:t>Tila</a:t>
            </a:r>
            <a:r>
              <a:rPr lang="en-GB"/>
              <a:t> </a:t>
            </a:r>
            <a:r>
              <a:rPr lang="en-GB" err="1"/>
              <a:t>taulukolle</a:t>
            </a:r>
            <a:r>
              <a:rPr lang="en-GB"/>
              <a:t>, </a:t>
            </a:r>
            <a:r>
              <a:rPr lang="en-GB" err="1"/>
              <a:t>graafille</a:t>
            </a:r>
            <a:r>
              <a:rPr lang="en-GB"/>
              <a:t>, </a:t>
            </a:r>
            <a:br>
              <a:rPr lang="en-GB"/>
            </a:br>
            <a:r>
              <a:rPr lang="en-GB" err="1"/>
              <a:t>kuvalle</a:t>
            </a:r>
            <a:r>
              <a:rPr lang="en-GB"/>
              <a:t> tai </a:t>
            </a:r>
            <a:r>
              <a:rPr lang="en-GB" err="1"/>
              <a:t>videolle</a:t>
            </a:r>
            <a:endParaRPr lang="fi-FI"/>
          </a:p>
        </p:txBody>
      </p:sp>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6641165" y="535510"/>
            <a:ext cx="4168800" cy="1542819"/>
          </a:xfrm>
        </p:spPr>
        <p:txBody>
          <a:bodyPr anchor="b"/>
          <a:lstStyle>
            <a:lvl1pPr>
              <a:defRPr sz="3200">
                <a:solidFill>
                  <a:schemeClr val="tx1"/>
                </a:solidFill>
              </a:defRPr>
            </a:lvl1pPr>
          </a:lstStyle>
          <a:p>
            <a:r>
              <a:rPr lang="en-GB" err="1"/>
              <a:t>Otsikko</a:t>
            </a:r>
            <a:r>
              <a:rPr lang="en-GB"/>
              <a:t> 32 </a:t>
            </a:r>
            <a:r>
              <a:rPr lang="en-GB" err="1"/>
              <a:t>pt</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6641165" y="2235850"/>
            <a:ext cx="4168800" cy="3773064"/>
          </a:xfrm>
        </p:spPr>
        <p:txBody>
          <a:bodyPr>
            <a:normAutofit/>
          </a:bodyPr>
          <a:lstStyle>
            <a:lvl1pPr marL="342900" indent="-342900">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sp>
        <p:nvSpPr>
          <p:cNvPr id="5" name="Date Placeholder 4">
            <a:extLst>
              <a:ext uri="{FF2B5EF4-FFF2-40B4-BE49-F238E27FC236}">
                <a16:creationId xmlns:a16="http://schemas.microsoft.com/office/drawing/2014/main" id="{7F479992-5258-FE36-934D-C9DB69AF6E7A}"/>
              </a:ext>
            </a:extLst>
          </p:cNvPr>
          <p:cNvSpPr>
            <a:spLocks noGrp="1"/>
          </p:cNvSpPr>
          <p:nvPr>
            <p:ph type="dt" sz="half" idx="10"/>
          </p:nvPr>
        </p:nvSpPr>
        <p:spPr/>
        <p:txBody>
          <a:bodyPr/>
          <a:lstStyle>
            <a:lvl1pPr>
              <a:defRPr>
                <a:solidFill>
                  <a:schemeClr val="tx1"/>
                </a:solidFill>
              </a:defRPr>
            </a:lvl1pPr>
          </a:lstStyle>
          <a:p>
            <a:fld id="{84F32CFB-8CF4-1C49-BC5F-593B5F3D3B14}" type="datetimeFigureOut">
              <a:rPr lang="fi-FI" smtClean="0"/>
              <a:pPr/>
              <a:t>20.8.2024</a:t>
            </a:fld>
            <a:endParaRPr lang="fi-FI"/>
          </a:p>
        </p:txBody>
      </p:sp>
      <p:sp>
        <p:nvSpPr>
          <p:cNvPr id="6" name="Footer Placeholder 5">
            <a:extLst>
              <a:ext uri="{FF2B5EF4-FFF2-40B4-BE49-F238E27FC236}">
                <a16:creationId xmlns:a16="http://schemas.microsoft.com/office/drawing/2014/main" id="{8CF43C1A-9B54-9EFC-0AC8-5E354885D5A3}"/>
              </a:ext>
            </a:extLst>
          </p:cNvPr>
          <p:cNvSpPr>
            <a:spLocks noGrp="1"/>
          </p:cNvSpPr>
          <p:nvPr>
            <p:ph type="ftr" sz="quarter" idx="11"/>
          </p:nvPr>
        </p:nvSpPr>
        <p:spPr/>
        <p:txBody>
          <a:bodyPr/>
          <a:lstStyle>
            <a:lvl1pPr>
              <a:defRPr>
                <a:solidFill>
                  <a:schemeClr val="tx1"/>
                </a:solidFill>
              </a:defRPr>
            </a:lvl1pPr>
          </a:lstStyle>
          <a:p>
            <a:r>
              <a:rPr lang="fi-FI"/>
              <a:t>Alatunniste</a:t>
            </a:r>
          </a:p>
        </p:txBody>
      </p:sp>
      <p:sp>
        <p:nvSpPr>
          <p:cNvPr id="7" name="Slide Number Placeholder 6">
            <a:extLst>
              <a:ext uri="{FF2B5EF4-FFF2-40B4-BE49-F238E27FC236}">
                <a16:creationId xmlns:a16="http://schemas.microsoft.com/office/drawing/2014/main" id="{6A57243D-E47C-20CA-1BF5-76A83AB52E0C}"/>
              </a:ext>
            </a:extLst>
          </p:cNvPr>
          <p:cNvSpPr>
            <a:spLocks noGrp="1"/>
          </p:cNvSpPr>
          <p:nvPr>
            <p:ph type="sldNum" sz="quarter" idx="12"/>
          </p:nvPr>
        </p:nvSpPr>
        <p:spPr/>
        <p:txBody>
          <a:bodyPr/>
          <a:lstStyle>
            <a:lvl1pPr>
              <a:defRPr>
                <a:solidFill>
                  <a:schemeClr val="tx1"/>
                </a:solidFill>
              </a:defRPr>
            </a:lvl1pPr>
          </a:lstStyle>
          <a:p>
            <a:fld id="{6FF9B090-397C-D745-B26D-388A8603260D}" type="slidenum">
              <a:rPr lang="fi-FI" smtClean="0"/>
              <a:pPr/>
              <a:t>‹#›</a:t>
            </a:fld>
            <a:endParaRPr lang="fi-FI"/>
          </a:p>
        </p:txBody>
      </p:sp>
      <p:pic>
        <p:nvPicPr>
          <p:cNvPr id="8" name="Picture 7" descr="A picture containing building, clipart&#10;&#10;Description automatically generated">
            <a:extLst>
              <a:ext uri="{FF2B5EF4-FFF2-40B4-BE49-F238E27FC236}">
                <a16:creationId xmlns:a16="http://schemas.microsoft.com/office/drawing/2014/main" id="{681CDCAA-FFF1-4D78-535A-F3200262F6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pic>
        <p:nvPicPr>
          <p:cNvPr id="9" name="Picture 8">
            <a:extLst>
              <a:ext uri="{FF2B5EF4-FFF2-40B4-BE49-F238E27FC236}">
                <a16:creationId xmlns:a16="http://schemas.microsoft.com/office/drawing/2014/main" id="{73E63CF4-7649-A128-BF76-E699CFB6B127}"/>
              </a:ext>
            </a:extLst>
          </p:cNvPr>
          <p:cNvPicPr>
            <a:picLocks noChangeAspect="1"/>
          </p:cNvPicPr>
          <p:nvPr userDrawn="1"/>
        </p:nvPicPr>
        <p:blipFill>
          <a:blip r:embed="rId3"/>
          <a:srcRect/>
          <a:stretch/>
        </p:blipFill>
        <p:spPr>
          <a:xfrm>
            <a:off x="144893" y="6057899"/>
            <a:ext cx="3152985" cy="678275"/>
          </a:xfrm>
          <a:prstGeom prst="rect">
            <a:avLst/>
          </a:prstGeom>
        </p:spPr>
      </p:pic>
    </p:spTree>
    <p:extLst>
      <p:ext uri="{BB962C8B-B14F-4D97-AF65-F5344CB8AC3E}">
        <p14:creationId xmlns:p14="http://schemas.microsoft.com/office/powerpoint/2010/main" val="27416760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tsikko, sisältö ja kuva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5432400" cy="1542819"/>
          </a:xfrm>
        </p:spPr>
        <p:txBody>
          <a:bodyPr anchor="b"/>
          <a:lstStyle>
            <a:lvl1pPr>
              <a:defRPr sz="3200"/>
            </a:lvl1pPr>
          </a:lstStyle>
          <a:p>
            <a:r>
              <a:rPr lang="en-GB" err="1"/>
              <a:t>Otsikko</a:t>
            </a:r>
            <a:r>
              <a:rPr lang="en-GB"/>
              <a:t> 32 </a:t>
            </a:r>
            <a:r>
              <a:rPr lang="en-GB" err="1"/>
              <a:t>pt</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549965" y="2235850"/>
            <a:ext cx="5432400" cy="3773064"/>
          </a:xfrm>
        </p:spPr>
        <p:txBody>
          <a:bodyPr>
            <a:normAutofit/>
          </a:bodyPr>
          <a:lstStyle>
            <a:lvl1pPr marL="285750" indent="-285750">
              <a:buFont typeface="Arial" panose="020B0604020202020204" pitchFamily="34" charset="0"/>
              <a:buChar char="•"/>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pic>
        <p:nvPicPr>
          <p:cNvPr id="15" name="Picture 14">
            <a:extLst>
              <a:ext uri="{FF2B5EF4-FFF2-40B4-BE49-F238E27FC236}">
                <a16:creationId xmlns:a16="http://schemas.microsoft.com/office/drawing/2014/main" id="{B423EE3F-5792-C453-AA55-3A36CC10ACF8}"/>
              </a:ext>
            </a:extLst>
          </p:cNvPr>
          <p:cNvPicPr>
            <a:picLocks noChangeAspect="1"/>
          </p:cNvPicPr>
          <p:nvPr userDrawn="1"/>
        </p:nvPicPr>
        <p:blipFill>
          <a:blip r:embed="rId2"/>
          <a:stretch>
            <a:fillRect/>
          </a:stretch>
        </p:blipFill>
        <p:spPr>
          <a:xfrm>
            <a:off x="144395" y="6057899"/>
            <a:ext cx="3153982" cy="678275"/>
          </a:xfrm>
          <a:prstGeom prst="rect">
            <a:avLst/>
          </a:prstGeom>
        </p:spPr>
      </p:pic>
      <p:sp>
        <p:nvSpPr>
          <p:cNvPr id="8" name="Picture Placeholder 10">
            <a:extLst>
              <a:ext uri="{FF2B5EF4-FFF2-40B4-BE49-F238E27FC236}">
                <a16:creationId xmlns:a16="http://schemas.microsoft.com/office/drawing/2014/main" id="{FCC8D104-7F84-C888-147D-E9BA71D739F6}"/>
              </a:ext>
            </a:extLst>
          </p:cNvPr>
          <p:cNvSpPr>
            <a:spLocks noGrp="1"/>
          </p:cNvSpPr>
          <p:nvPr>
            <p:ph type="pic" sz="quarter" idx="10" hasCustomPrompt="1"/>
          </p:nvPr>
        </p:nvSpPr>
        <p:spPr>
          <a:xfrm>
            <a:off x="6361113" y="0"/>
            <a:ext cx="5830887" cy="6858000"/>
          </a:xfrm>
        </p:spPr>
        <p:txBody>
          <a:bodyPr anchor="ctr"/>
          <a:lstStyle>
            <a:lvl1pPr marL="0" indent="0" algn="ctr">
              <a:buNone/>
              <a:defRPr>
                <a:solidFill>
                  <a:schemeClr val="accent4"/>
                </a:solidFill>
              </a:defRPr>
            </a:lvl1pPr>
          </a:lstStyle>
          <a:p>
            <a:r>
              <a:rPr lang="fi-FI"/>
              <a:t>Kuva</a:t>
            </a:r>
          </a:p>
        </p:txBody>
      </p:sp>
    </p:spTree>
    <p:extLst>
      <p:ext uri="{BB962C8B-B14F-4D97-AF65-F5344CB8AC3E}">
        <p14:creationId xmlns:p14="http://schemas.microsoft.com/office/powerpoint/2010/main" val="35122051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tsikko, sisältö ja kuva tummansin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0A0A-E524-DB46-446B-C33C0FC68F3E}"/>
              </a:ext>
            </a:extLst>
          </p:cNvPr>
          <p:cNvSpPr>
            <a:spLocks noGrp="1"/>
          </p:cNvSpPr>
          <p:nvPr>
            <p:ph type="title" hasCustomPrompt="1"/>
          </p:nvPr>
        </p:nvSpPr>
        <p:spPr>
          <a:xfrm>
            <a:off x="549965" y="535510"/>
            <a:ext cx="5432400" cy="1542819"/>
          </a:xfrm>
        </p:spPr>
        <p:txBody>
          <a:bodyPr anchor="b"/>
          <a:lstStyle>
            <a:lvl1pPr>
              <a:defRPr sz="3200">
                <a:solidFill>
                  <a:schemeClr val="tx1"/>
                </a:solidFill>
              </a:defRPr>
            </a:lvl1pPr>
          </a:lstStyle>
          <a:p>
            <a:r>
              <a:rPr lang="en-GB" err="1"/>
              <a:t>Otsikko</a:t>
            </a:r>
            <a:r>
              <a:rPr lang="en-GB"/>
              <a:t> 32 </a:t>
            </a:r>
            <a:r>
              <a:rPr lang="en-GB" err="1"/>
              <a:t>pt</a:t>
            </a:r>
            <a:endParaRPr lang="fi-FI"/>
          </a:p>
        </p:txBody>
      </p:sp>
      <p:sp>
        <p:nvSpPr>
          <p:cNvPr id="4" name="Text Placeholder 3">
            <a:extLst>
              <a:ext uri="{FF2B5EF4-FFF2-40B4-BE49-F238E27FC236}">
                <a16:creationId xmlns:a16="http://schemas.microsoft.com/office/drawing/2014/main" id="{CA9C60D2-ED85-174E-1EB2-B93D65A7AC75}"/>
              </a:ext>
            </a:extLst>
          </p:cNvPr>
          <p:cNvSpPr>
            <a:spLocks noGrp="1"/>
          </p:cNvSpPr>
          <p:nvPr>
            <p:ph type="body" sz="half" idx="2" hasCustomPrompt="1"/>
          </p:nvPr>
        </p:nvSpPr>
        <p:spPr>
          <a:xfrm>
            <a:off x="549965" y="2235850"/>
            <a:ext cx="5432400" cy="3773064"/>
          </a:xfrm>
        </p:spPr>
        <p:txBody>
          <a:bodyPr>
            <a:normAutofit/>
          </a:bodyPr>
          <a:lstStyle>
            <a:lvl1pPr marL="285750" indent="-285750">
              <a:buFont typeface="Arial" panose="020B0604020202020204" pitchFamily="34" charset="0"/>
              <a:buChar char="•"/>
              <a:defRPr sz="2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Leipäteksti</a:t>
            </a:r>
            <a:r>
              <a:rPr lang="en-GB"/>
              <a:t> 24 </a:t>
            </a:r>
            <a:r>
              <a:rPr lang="en-GB" err="1"/>
              <a:t>pt</a:t>
            </a:r>
            <a:endParaRPr lang="en-GB"/>
          </a:p>
        </p:txBody>
      </p:sp>
      <p:pic>
        <p:nvPicPr>
          <p:cNvPr id="9" name="Picture 8">
            <a:extLst>
              <a:ext uri="{FF2B5EF4-FFF2-40B4-BE49-F238E27FC236}">
                <a16:creationId xmlns:a16="http://schemas.microsoft.com/office/drawing/2014/main" id="{365D8EA6-A6CF-9F2F-5390-64645DC837EE}"/>
              </a:ext>
            </a:extLst>
          </p:cNvPr>
          <p:cNvPicPr>
            <a:picLocks noChangeAspect="1"/>
          </p:cNvPicPr>
          <p:nvPr userDrawn="1"/>
        </p:nvPicPr>
        <p:blipFill>
          <a:blip r:embed="rId2"/>
          <a:srcRect/>
          <a:stretch/>
        </p:blipFill>
        <p:spPr>
          <a:xfrm>
            <a:off x="144893" y="6057899"/>
            <a:ext cx="3152985" cy="678275"/>
          </a:xfrm>
          <a:prstGeom prst="rect">
            <a:avLst/>
          </a:prstGeom>
        </p:spPr>
      </p:pic>
      <p:sp>
        <p:nvSpPr>
          <p:cNvPr id="11" name="Picture Placeholder 10">
            <a:extLst>
              <a:ext uri="{FF2B5EF4-FFF2-40B4-BE49-F238E27FC236}">
                <a16:creationId xmlns:a16="http://schemas.microsoft.com/office/drawing/2014/main" id="{F918BCF9-AC30-9B84-E4CA-CDF3510AD3D8}"/>
              </a:ext>
            </a:extLst>
          </p:cNvPr>
          <p:cNvSpPr>
            <a:spLocks noGrp="1"/>
          </p:cNvSpPr>
          <p:nvPr>
            <p:ph type="pic" sz="quarter" idx="10" hasCustomPrompt="1"/>
          </p:nvPr>
        </p:nvSpPr>
        <p:spPr>
          <a:xfrm>
            <a:off x="6361113" y="0"/>
            <a:ext cx="5830887" cy="6858000"/>
          </a:xfrm>
        </p:spPr>
        <p:txBody>
          <a:bodyPr anchor="ctr"/>
          <a:lstStyle>
            <a:lvl1pPr marL="0" indent="0" algn="ctr">
              <a:buNone/>
              <a:defRPr>
                <a:solidFill>
                  <a:schemeClr val="tx1"/>
                </a:solidFill>
              </a:defRPr>
            </a:lvl1pPr>
          </a:lstStyle>
          <a:p>
            <a:r>
              <a:rPr lang="fi-FI"/>
              <a:t>Kuva</a:t>
            </a:r>
          </a:p>
        </p:txBody>
      </p:sp>
    </p:spTree>
    <p:extLst>
      <p:ext uri="{BB962C8B-B14F-4D97-AF65-F5344CB8AC3E}">
        <p14:creationId xmlns:p14="http://schemas.microsoft.com/office/powerpoint/2010/main" val="13054332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loitusruutu_valkoin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C8FAA00-08CB-4D42-BC42-5FD10B8E1D58}"/>
              </a:ext>
            </a:extLst>
          </p:cNvPr>
          <p:cNvSpPr>
            <a:spLocks noGrp="1"/>
          </p:cNvSpPr>
          <p:nvPr>
            <p:ph type="dt" sz="half" idx="10"/>
          </p:nvPr>
        </p:nvSpPr>
        <p:spPr/>
        <p:txBody>
          <a:bodyPr/>
          <a:lstStyle/>
          <a:p>
            <a:fld id="{5C0384EC-70B5-43F0-85DE-6328B14E6C0F}" type="datetime1">
              <a:rPr lang="fi-FI" smtClean="0"/>
              <a:t>20.8.2024</a:t>
            </a:fld>
            <a:endParaRPr lang="fi-FI"/>
          </a:p>
        </p:txBody>
      </p:sp>
      <p:sp>
        <p:nvSpPr>
          <p:cNvPr id="6" name="Slide Number Placeholder 5">
            <a:extLst>
              <a:ext uri="{FF2B5EF4-FFF2-40B4-BE49-F238E27FC236}">
                <a16:creationId xmlns:a16="http://schemas.microsoft.com/office/drawing/2014/main" id="{B1B36D59-2219-4745-8866-3C10FB77AB53}"/>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11" name="Title 1">
            <a:extLst>
              <a:ext uri="{FF2B5EF4-FFF2-40B4-BE49-F238E27FC236}">
                <a16:creationId xmlns:a16="http://schemas.microsoft.com/office/drawing/2014/main" id="{F5469C93-8108-497E-AE09-69B91A1ABF4D}"/>
              </a:ext>
            </a:extLst>
          </p:cNvPr>
          <p:cNvSpPr>
            <a:spLocks noGrp="1"/>
          </p:cNvSpPr>
          <p:nvPr>
            <p:ph type="ctrTitle"/>
          </p:nvPr>
        </p:nvSpPr>
        <p:spPr>
          <a:xfrm>
            <a:off x="548116" y="2000187"/>
            <a:ext cx="7407164" cy="2387600"/>
          </a:xfrm>
        </p:spPr>
        <p:txBody>
          <a:bodyPr anchor="b"/>
          <a:lstStyle>
            <a:lvl1pPr algn="l">
              <a:defRPr sz="6000">
                <a:solidFill>
                  <a:schemeClr val="tx1"/>
                </a:solidFill>
              </a:defRPr>
            </a:lvl1pPr>
          </a:lstStyle>
          <a:p>
            <a:r>
              <a:rPr lang="en-US"/>
              <a:t>Click to edit Master title style</a:t>
            </a:r>
            <a:endParaRPr lang="fi-FI"/>
          </a:p>
        </p:txBody>
      </p:sp>
      <p:sp>
        <p:nvSpPr>
          <p:cNvPr id="12" name="Subtitle 2">
            <a:extLst>
              <a:ext uri="{FF2B5EF4-FFF2-40B4-BE49-F238E27FC236}">
                <a16:creationId xmlns:a16="http://schemas.microsoft.com/office/drawing/2014/main" id="{EEFA9397-4EC2-428C-8028-EC8F9418B720}"/>
              </a:ext>
            </a:extLst>
          </p:cNvPr>
          <p:cNvSpPr>
            <a:spLocks noGrp="1"/>
          </p:cNvSpPr>
          <p:nvPr>
            <p:ph type="subTitle" idx="1"/>
          </p:nvPr>
        </p:nvSpPr>
        <p:spPr>
          <a:xfrm>
            <a:off x="548116" y="4562158"/>
            <a:ext cx="7407164" cy="1655762"/>
          </a:xfrm>
        </p:spPr>
        <p:txBody>
          <a:bodyPr/>
          <a:lstStyle>
            <a:lvl1pPr marL="0" indent="0" algn="l">
              <a:buNone/>
              <a:defRPr sz="2400">
                <a:solidFill>
                  <a:schemeClr val="tx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13" name="Picture 12" descr="A picture containing building, clipart&#10;&#10;Description automatically generated">
            <a:extLst>
              <a:ext uri="{FF2B5EF4-FFF2-40B4-BE49-F238E27FC236}">
                <a16:creationId xmlns:a16="http://schemas.microsoft.com/office/drawing/2014/main" id="{7042E8DA-BDAD-400E-B10D-5DDB2028D5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sp>
        <p:nvSpPr>
          <p:cNvPr id="14" name="Rectangle 13">
            <a:extLst>
              <a:ext uri="{FF2B5EF4-FFF2-40B4-BE49-F238E27FC236}">
                <a16:creationId xmlns:a16="http://schemas.microsoft.com/office/drawing/2014/main" id="{E5960C26-0006-4CDB-BFA6-EED7F960FBB8}"/>
              </a:ext>
            </a:extLst>
          </p:cNvPr>
          <p:cNvSpPr/>
          <p:nvPr userDrawn="1"/>
        </p:nvSpPr>
        <p:spPr>
          <a:xfrm>
            <a:off x="9983495" y="0"/>
            <a:ext cx="2208505" cy="1615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7633F30-81AA-4E31-B02C-5D35D29203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0902" y="2000060"/>
            <a:ext cx="3645475" cy="3089974"/>
          </a:xfrm>
          <a:prstGeom prst="rect">
            <a:avLst/>
          </a:prstGeom>
        </p:spPr>
      </p:pic>
      <p:sp>
        <p:nvSpPr>
          <p:cNvPr id="16" name="Footer Placeholder 4">
            <a:extLst>
              <a:ext uri="{FF2B5EF4-FFF2-40B4-BE49-F238E27FC236}">
                <a16:creationId xmlns:a16="http://schemas.microsoft.com/office/drawing/2014/main" id="{60B4022C-4631-4B82-ABDB-2F2B7E3881CC}"/>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endParaRPr lang="fi-FI"/>
          </a:p>
        </p:txBody>
      </p:sp>
    </p:spTree>
    <p:extLst>
      <p:ext uri="{BB962C8B-B14F-4D97-AF65-F5344CB8AC3E}">
        <p14:creationId xmlns:p14="http://schemas.microsoft.com/office/powerpoint/2010/main" val="50560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Aloitusruutu_Tumm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6" name="Picture 5">
            <a:extLst>
              <a:ext uri="{FF2B5EF4-FFF2-40B4-BE49-F238E27FC236}">
                <a16:creationId xmlns:a16="http://schemas.microsoft.com/office/drawing/2014/main" id="{23DB6CCF-4A6C-4CF2-81A9-169BDCA233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9762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Aloitusruutu_vaale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B6613919-E40D-4E1C-91AE-4EC06299956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99991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Aloitusruutu_tumman_vihreä">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B2240283-3B0C-4D0D-BE44-5667AE81A58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93435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Aloitusruutu_vaalean_vihreä">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2646688D-317B-46E6-8381-0BFD0E9AEE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89579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Aloitusruutu_tumman_sinin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12562931-1CE2-4D82-AD64-F416F6FD377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33959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Pääotsikko vaaleanvihreä">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622C-145D-4ABD-A87E-FDE91D3CC031}"/>
              </a:ext>
            </a:extLst>
          </p:cNvPr>
          <p:cNvSpPr>
            <a:spLocks noGrp="1"/>
          </p:cNvSpPr>
          <p:nvPr>
            <p:ph type="ctrTitle" hasCustomPrompt="1"/>
          </p:nvPr>
        </p:nvSpPr>
        <p:spPr>
          <a:xfrm>
            <a:off x="838200" y="1470382"/>
            <a:ext cx="7158644" cy="2387600"/>
          </a:xfrm>
        </p:spPr>
        <p:txBody>
          <a:bodyPr anchor="b"/>
          <a:lstStyle>
            <a:lvl1pPr algn="l">
              <a:defRPr sz="6000">
                <a:solidFill>
                  <a:schemeClr val="tx1"/>
                </a:solidFill>
              </a:defRPr>
            </a:lvl1pPr>
          </a:lstStyle>
          <a:p>
            <a:r>
              <a:rPr lang="en-GB" err="1"/>
              <a:t>Pääotsikko</a:t>
            </a:r>
            <a:r>
              <a:rPr lang="en-GB"/>
              <a:t> 60 </a:t>
            </a:r>
            <a:r>
              <a:rPr lang="en-GB" err="1"/>
              <a:t>pt</a:t>
            </a:r>
            <a:endParaRPr lang="fi-FI"/>
          </a:p>
        </p:txBody>
      </p:sp>
      <p:sp>
        <p:nvSpPr>
          <p:cNvPr id="3" name="Subtitle 2">
            <a:extLst>
              <a:ext uri="{FF2B5EF4-FFF2-40B4-BE49-F238E27FC236}">
                <a16:creationId xmlns:a16="http://schemas.microsoft.com/office/drawing/2014/main" id="{A659A345-FC67-CD99-307C-D1D12E9D4E5A}"/>
              </a:ext>
            </a:extLst>
          </p:cNvPr>
          <p:cNvSpPr>
            <a:spLocks noGrp="1"/>
          </p:cNvSpPr>
          <p:nvPr>
            <p:ph type="subTitle" idx="1" hasCustomPrompt="1"/>
          </p:nvPr>
        </p:nvSpPr>
        <p:spPr>
          <a:xfrm>
            <a:off x="838200" y="4049485"/>
            <a:ext cx="7158644" cy="155633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Alaotsikko</a:t>
            </a:r>
            <a:r>
              <a:rPr lang="en-GB"/>
              <a:t> 24 </a:t>
            </a:r>
            <a:r>
              <a:rPr lang="en-GB" err="1"/>
              <a:t>pt</a:t>
            </a:r>
            <a:endParaRPr lang="fi-FI"/>
          </a:p>
        </p:txBody>
      </p:sp>
      <p:pic>
        <p:nvPicPr>
          <p:cNvPr id="7" name="Picture 6">
            <a:extLst>
              <a:ext uri="{FF2B5EF4-FFF2-40B4-BE49-F238E27FC236}">
                <a16:creationId xmlns:a16="http://schemas.microsoft.com/office/drawing/2014/main" id="{176E8D17-302F-2708-9A0F-82CA796E9E1A}"/>
              </a:ext>
            </a:extLst>
          </p:cNvPr>
          <p:cNvPicPr>
            <a:picLocks noChangeAspect="1"/>
          </p:cNvPicPr>
          <p:nvPr userDrawn="1"/>
        </p:nvPicPr>
        <p:blipFill>
          <a:blip r:embed="rId2"/>
          <a:stretch>
            <a:fillRect/>
          </a:stretch>
        </p:blipFill>
        <p:spPr>
          <a:xfrm>
            <a:off x="8250902" y="2000187"/>
            <a:ext cx="3645548" cy="3092400"/>
          </a:xfrm>
          <a:prstGeom prst="rect">
            <a:avLst/>
          </a:prstGeom>
        </p:spPr>
      </p:pic>
      <p:pic>
        <p:nvPicPr>
          <p:cNvPr id="8" name="Picture 7">
            <a:extLst>
              <a:ext uri="{FF2B5EF4-FFF2-40B4-BE49-F238E27FC236}">
                <a16:creationId xmlns:a16="http://schemas.microsoft.com/office/drawing/2014/main" id="{DA132C5A-86DF-8300-B725-365FF5BB1A77}"/>
              </a:ext>
            </a:extLst>
          </p:cNvPr>
          <p:cNvPicPr>
            <a:picLocks noChangeAspect="1"/>
          </p:cNvPicPr>
          <p:nvPr userDrawn="1"/>
        </p:nvPicPr>
        <p:blipFill>
          <a:blip r:embed="rId3"/>
          <a:srcRect/>
          <a:stretch/>
        </p:blipFill>
        <p:spPr>
          <a:xfrm>
            <a:off x="144893" y="6057899"/>
            <a:ext cx="3152985" cy="678274"/>
          </a:xfrm>
          <a:prstGeom prst="rect">
            <a:avLst/>
          </a:prstGeom>
        </p:spPr>
      </p:pic>
    </p:spTree>
    <p:extLst>
      <p:ext uri="{BB962C8B-B14F-4D97-AF65-F5344CB8AC3E}">
        <p14:creationId xmlns:p14="http://schemas.microsoft.com/office/powerpoint/2010/main" val="28004346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Aloitusruutu_vaalean_sinin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5" name="Picture 4" descr="A picture containing building, clipart&#10;&#10;Description automatically generated">
            <a:extLst>
              <a:ext uri="{FF2B5EF4-FFF2-40B4-BE49-F238E27FC236}">
                <a16:creationId xmlns:a16="http://schemas.microsoft.com/office/drawing/2014/main" id="{822A6C1A-8158-4EA3-ACD3-C75B761DA4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8" name="Picture 7">
            <a:extLst>
              <a:ext uri="{FF2B5EF4-FFF2-40B4-BE49-F238E27FC236}">
                <a16:creationId xmlns:a16="http://schemas.microsoft.com/office/drawing/2014/main" id="{774BE6B3-307D-41F0-B2A8-C4BA8B7F39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83344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loitusruutu_valkoinen_kuvio">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DC03B558-6B57-4598-B3E8-8733F4936DD8}"/>
              </a:ext>
            </a:extLst>
          </p:cNvPr>
          <p:cNvSpPr>
            <a:spLocks noGrp="1"/>
          </p:cNvSpPr>
          <p:nvPr>
            <p:ph type="dt" sz="half" idx="10"/>
          </p:nvPr>
        </p:nvSpPr>
        <p:spPr>
          <a:xfrm>
            <a:off x="9983495" y="6257748"/>
            <a:ext cx="1074804" cy="365125"/>
          </a:xfrm>
        </p:spPr>
        <p:txBody>
          <a:bodyPr/>
          <a:lstStyle/>
          <a:p>
            <a:fld id="{5552604A-B175-485B-A43B-71C444DF9965}" type="datetime1">
              <a:rPr lang="fi-FI" smtClean="0"/>
              <a:t>20.8.2024</a:t>
            </a:fld>
            <a:endParaRPr lang="fi-FI"/>
          </a:p>
        </p:txBody>
      </p:sp>
      <p:sp>
        <p:nvSpPr>
          <p:cNvPr id="6" name="Slide Number Placeholder 5">
            <a:extLst>
              <a:ext uri="{FF2B5EF4-FFF2-40B4-BE49-F238E27FC236}">
                <a16:creationId xmlns:a16="http://schemas.microsoft.com/office/drawing/2014/main" id="{B0D928AD-5ED4-4BF6-839E-DB314089DA92}"/>
              </a:ext>
            </a:extLst>
          </p:cNvPr>
          <p:cNvSpPr>
            <a:spLocks noGrp="1"/>
          </p:cNvSpPr>
          <p:nvPr>
            <p:ph type="sldNum" sz="quarter" idx="12"/>
          </p:nvPr>
        </p:nvSpPr>
        <p:spPr>
          <a:xfrm>
            <a:off x="11275568" y="6257749"/>
            <a:ext cx="603473" cy="365125"/>
          </a:xfrm>
        </p:spPr>
        <p:txBody>
          <a:bodyPr/>
          <a:lstStyle/>
          <a:p>
            <a:fld id="{D5C7B8F6-2765-465B-BF52-D1DF320C1AE3}" type="slidenum">
              <a:rPr lang="fi-FI" smtClean="0"/>
              <a:t>‹#›</a:t>
            </a:fld>
            <a:endParaRPr lang="fi-FI"/>
          </a:p>
        </p:txBody>
      </p:sp>
      <p:sp>
        <p:nvSpPr>
          <p:cNvPr id="14" name="Title 1">
            <a:extLst>
              <a:ext uri="{FF2B5EF4-FFF2-40B4-BE49-F238E27FC236}">
                <a16:creationId xmlns:a16="http://schemas.microsoft.com/office/drawing/2014/main" id="{A4890241-FB3C-4BAC-8DB3-B8C212506C33}"/>
              </a:ext>
            </a:extLst>
          </p:cNvPr>
          <p:cNvSpPr>
            <a:spLocks noGrp="1"/>
          </p:cNvSpPr>
          <p:nvPr>
            <p:ph type="ctrTitle"/>
          </p:nvPr>
        </p:nvSpPr>
        <p:spPr>
          <a:xfrm>
            <a:off x="548116" y="2000187"/>
            <a:ext cx="7407164" cy="2387600"/>
          </a:xfrm>
        </p:spPr>
        <p:txBody>
          <a:bodyPr anchor="b"/>
          <a:lstStyle>
            <a:lvl1pPr algn="l">
              <a:defRPr sz="6000">
                <a:solidFill>
                  <a:schemeClr val="tx1"/>
                </a:solidFill>
              </a:defRPr>
            </a:lvl1pPr>
          </a:lstStyle>
          <a:p>
            <a:r>
              <a:rPr lang="en-US"/>
              <a:t>Click to edit Master title style</a:t>
            </a:r>
            <a:endParaRPr lang="fi-FI"/>
          </a:p>
        </p:txBody>
      </p:sp>
      <p:sp>
        <p:nvSpPr>
          <p:cNvPr id="15" name="Subtitle 2">
            <a:extLst>
              <a:ext uri="{FF2B5EF4-FFF2-40B4-BE49-F238E27FC236}">
                <a16:creationId xmlns:a16="http://schemas.microsoft.com/office/drawing/2014/main" id="{40014D83-E6A2-42CD-93B8-2757E8E6A361}"/>
              </a:ext>
            </a:extLst>
          </p:cNvPr>
          <p:cNvSpPr>
            <a:spLocks noGrp="1"/>
          </p:cNvSpPr>
          <p:nvPr>
            <p:ph type="subTitle" idx="1"/>
          </p:nvPr>
        </p:nvSpPr>
        <p:spPr>
          <a:xfrm>
            <a:off x="548116" y="4562158"/>
            <a:ext cx="7407164" cy="1655762"/>
          </a:xfrm>
        </p:spPr>
        <p:txBody>
          <a:bodyPr/>
          <a:lstStyle>
            <a:lvl1pPr marL="0" indent="0" algn="l">
              <a:buNone/>
              <a:defRPr sz="2400">
                <a:solidFill>
                  <a:schemeClr val="tx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16" name="Picture 15" descr="A picture containing building, clipart&#10;&#10;Description automatically generated">
            <a:extLst>
              <a:ext uri="{FF2B5EF4-FFF2-40B4-BE49-F238E27FC236}">
                <a16:creationId xmlns:a16="http://schemas.microsoft.com/office/drawing/2014/main" id="{6AB84055-9B6F-4667-A415-4141BF2F68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50902" y="2000187"/>
            <a:ext cx="3645475" cy="3089974"/>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471F456E-EC89-42DF-8E0F-AF14097D32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02994" y="1686720"/>
            <a:ext cx="3649916" cy="3474720"/>
          </a:xfrm>
          <a:prstGeom prst="rect">
            <a:avLst/>
          </a:prstGeom>
        </p:spPr>
      </p:pic>
      <p:sp>
        <p:nvSpPr>
          <p:cNvPr id="4" name="Rectangle 3">
            <a:extLst>
              <a:ext uri="{FF2B5EF4-FFF2-40B4-BE49-F238E27FC236}">
                <a16:creationId xmlns:a16="http://schemas.microsoft.com/office/drawing/2014/main" id="{9B27861D-71CD-4784-A6DE-E6BC1DB56222}"/>
              </a:ext>
            </a:extLst>
          </p:cNvPr>
          <p:cNvSpPr/>
          <p:nvPr userDrawn="1"/>
        </p:nvSpPr>
        <p:spPr>
          <a:xfrm>
            <a:off x="9983495" y="0"/>
            <a:ext cx="2208505" cy="16154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a:extLst>
              <a:ext uri="{FF2B5EF4-FFF2-40B4-BE49-F238E27FC236}">
                <a16:creationId xmlns:a16="http://schemas.microsoft.com/office/drawing/2014/main" id="{1244C952-ACC9-4870-B87B-DE9F734AC30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endParaRPr lang="fi-FI"/>
          </a:p>
        </p:txBody>
      </p:sp>
    </p:spTree>
    <p:extLst>
      <p:ext uri="{BB962C8B-B14F-4D97-AF65-F5344CB8AC3E}">
        <p14:creationId xmlns:p14="http://schemas.microsoft.com/office/powerpoint/2010/main" val="339070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Aloitusruutu_tumma_fuksia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5D0F3E8B-B9D6-401B-89DB-DECA733FA2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CD2C8CA8-8603-41A4-9DD3-10B8144817D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356229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Aloitusruutu_vaalea_fuksia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14FCAC9C-93C3-4BF3-AA69-FB92EE27B6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56353A0D-6841-4B42-BD5B-AC1A73F1AE5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60214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Aloitusruutu_tumman_vihreä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81566161-9E2C-4A0C-B626-D0B4BE1F3E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3F4DEC7E-5326-4131-9336-902152B25D0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79520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Aloitusruutu_vaalean_vihreä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32E69FE4-0D14-42F3-8ED8-B83ACA2DC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E6B987F8-229E-46EB-8188-78F976D74A8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77940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Aloitusruutu_tumman_sininen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3339BBCE-72EB-4416-82B5-95E4D23ADF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731C5F59-1A73-4A2D-ACD6-B8171302A2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73776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Aloitusruutu_vaalean_sininen_kuvi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976162-363D-4121-9E86-0E9C8710F12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411B535A-2832-40CC-8AEF-35E74D099E67}"/>
              </a:ext>
            </a:extLst>
          </p:cNvPr>
          <p:cNvSpPr>
            <a:spLocks noGrp="1"/>
          </p:cNvSpPr>
          <p:nvPr>
            <p:ph type="ctrTitle"/>
          </p:nvPr>
        </p:nvSpPr>
        <p:spPr>
          <a:xfrm>
            <a:off x="548116" y="2000187"/>
            <a:ext cx="7407164" cy="2387600"/>
          </a:xfrm>
        </p:spPr>
        <p:txBody>
          <a:bodyPr anchor="b"/>
          <a:lstStyle>
            <a:lvl1pPr algn="l">
              <a:defRPr sz="6000">
                <a:solidFill>
                  <a:schemeClr val="bg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3915B170-1F73-4995-907A-3CE28F8F76BF}"/>
              </a:ext>
            </a:extLst>
          </p:cNvPr>
          <p:cNvSpPr>
            <a:spLocks noGrp="1"/>
          </p:cNvSpPr>
          <p:nvPr>
            <p:ph type="subTitle" idx="1"/>
          </p:nvPr>
        </p:nvSpPr>
        <p:spPr>
          <a:xfrm>
            <a:off x="548116" y="4562158"/>
            <a:ext cx="7407164" cy="1655762"/>
          </a:xfrm>
        </p:spPr>
        <p:txBody>
          <a:bodyPr/>
          <a:lstStyle>
            <a:lvl1pPr marL="0" indent="0" algn="l">
              <a:buNone/>
              <a:defRPr sz="2400">
                <a:solidFill>
                  <a:schemeClr val="bg1"/>
                </a:solidFill>
                <a:latin typeface="Poppins ExtraBold" panose="00000900000000000000" pitchFamily="2" charset="0"/>
                <a:cs typeface="Poppins ExtraBold" panose="000009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6" name="Picture 5" descr="A picture containing text, blackboard&#10;&#10;Description automatically generated">
            <a:extLst>
              <a:ext uri="{FF2B5EF4-FFF2-40B4-BE49-F238E27FC236}">
                <a16:creationId xmlns:a16="http://schemas.microsoft.com/office/drawing/2014/main" id="{D8FE91E8-160A-4795-8140-A27E909079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2876" y="1691640"/>
            <a:ext cx="3649916" cy="3474720"/>
          </a:xfrm>
          <a:prstGeom prst="rect">
            <a:avLst/>
          </a:prstGeom>
        </p:spPr>
      </p:pic>
      <p:pic>
        <p:nvPicPr>
          <p:cNvPr id="8" name="Picture 7">
            <a:extLst>
              <a:ext uri="{FF2B5EF4-FFF2-40B4-BE49-F238E27FC236}">
                <a16:creationId xmlns:a16="http://schemas.microsoft.com/office/drawing/2014/main" id="{7335B6EE-4BD2-4FA8-B567-08DB7C3DC81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14702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Otsikko_ranskalaiset_viiv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1133D-692A-4488-9BA5-BB01BBC4CA7A}"/>
              </a:ext>
            </a:extLst>
          </p:cNvPr>
          <p:cNvSpPr>
            <a:spLocks noGrp="1"/>
          </p:cNvSpPr>
          <p:nvPr>
            <p:ph type="title"/>
          </p:nvPr>
        </p:nvSpPr>
        <p:spPr/>
        <p:txBody>
          <a:bodyPr/>
          <a:lstStyle/>
          <a:p>
            <a:r>
              <a:rPr lang="en-US"/>
              <a:t>Click to edit Master title style</a:t>
            </a:r>
            <a:endParaRPr lang="fi-FI"/>
          </a:p>
        </p:txBody>
      </p:sp>
      <p:sp>
        <p:nvSpPr>
          <p:cNvPr id="4" name="Date Placeholder 3">
            <a:extLst>
              <a:ext uri="{FF2B5EF4-FFF2-40B4-BE49-F238E27FC236}">
                <a16:creationId xmlns:a16="http://schemas.microsoft.com/office/drawing/2014/main" id="{3A405DE7-9A18-4FFD-BB85-379C5A20C666}"/>
              </a:ext>
            </a:extLst>
          </p:cNvPr>
          <p:cNvSpPr>
            <a:spLocks noGrp="1"/>
          </p:cNvSpPr>
          <p:nvPr>
            <p:ph type="dt" sz="half" idx="10"/>
          </p:nvPr>
        </p:nvSpPr>
        <p:spPr>
          <a:xfrm>
            <a:off x="10024539" y="6257749"/>
            <a:ext cx="945718" cy="365125"/>
          </a:xfrm>
        </p:spPr>
        <p:txBody>
          <a:bodyPr/>
          <a:lstStyle/>
          <a:p>
            <a:fld id="{6FF84AC5-682C-4ADD-8FBE-74398EA7A13F}" type="datetime1">
              <a:rPr lang="fi-FI" smtClean="0"/>
              <a:t>20.8.2024</a:t>
            </a:fld>
            <a:endParaRPr lang="fi-FI"/>
          </a:p>
        </p:txBody>
      </p:sp>
      <p:sp>
        <p:nvSpPr>
          <p:cNvPr id="6" name="Slide Number Placeholder 5">
            <a:extLst>
              <a:ext uri="{FF2B5EF4-FFF2-40B4-BE49-F238E27FC236}">
                <a16:creationId xmlns:a16="http://schemas.microsoft.com/office/drawing/2014/main" id="{2A863EE8-A52B-409A-9FBC-73FBB2C25005}"/>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15" name="Text Placeholder 2">
            <a:extLst>
              <a:ext uri="{FF2B5EF4-FFF2-40B4-BE49-F238E27FC236}">
                <a16:creationId xmlns:a16="http://schemas.microsoft.com/office/drawing/2014/main" id="{36539525-7551-48F7-8D8F-A020ECBC39F0}"/>
              </a:ext>
            </a:extLst>
          </p:cNvPr>
          <p:cNvSpPr>
            <a:spLocks noGrp="1"/>
          </p:cNvSpPr>
          <p:nvPr>
            <p:ph idx="1"/>
          </p:nvPr>
        </p:nvSpPr>
        <p:spPr>
          <a:xfrm>
            <a:off x="673669" y="1299308"/>
            <a:ext cx="11205372" cy="47293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Footer Placeholder 4">
            <a:extLst>
              <a:ext uri="{FF2B5EF4-FFF2-40B4-BE49-F238E27FC236}">
                <a16:creationId xmlns:a16="http://schemas.microsoft.com/office/drawing/2014/main" id="{FB766A24-A8D9-4DFA-BA8B-3E0D6E55AD27}"/>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endParaRPr lang="fi-FI"/>
          </a:p>
        </p:txBody>
      </p:sp>
    </p:spTree>
    <p:extLst>
      <p:ext uri="{BB962C8B-B14F-4D97-AF65-F5344CB8AC3E}">
        <p14:creationId xmlns:p14="http://schemas.microsoft.com/office/powerpoint/2010/main" val="724257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Otsikko_ranskalaiset_viivat_iso_kontrasti">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B1E6AE-7991-4811-B577-296CC00A0009}"/>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0721133D-692A-4488-9BA5-BB01BBC4CA7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41D9F2CD-E67A-48D8-85FB-E255AB0F4415}"/>
              </a:ext>
            </a:extLst>
          </p:cNvPr>
          <p:cNvSpPr>
            <a:spLocks noGrp="1"/>
          </p:cNvSpPr>
          <p:nvPr>
            <p:ph idx="1"/>
          </p:nvPr>
        </p:nvSpPr>
        <p:spPr/>
        <p:txBody>
          <a:bodyPr/>
          <a:lstStyle>
            <a:lvl1pPr>
              <a:defRPr>
                <a:solidFill>
                  <a:schemeClr val="bg1"/>
                </a:solidFill>
                <a:latin typeface="Poppins ExtraBold" panose="00000900000000000000" pitchFamily="2" charset="0"/>
                <a:cs typeface="Poppins ExtraBold" panose="00000900000000000000" pitchFamily="2" charset="0"/>
              </a:defRPr>
            </a:lvl1pPr>
            <a:lvl2pPr>
              <a:defRPr>
                <a:solidFill>
                  <a:schemeClr val="bg1"/>
                </a:solidFill>
                <a:latin typeface="Poppins ExtraBold" panose="00000900000000000000" pitchFamily="2" charset="0"/>
                <a:cs typeface="Poppins ExtraBold" panose="00000900000000000000" pitchFamily="2" charset="0"/>
              </a:defRPr>
            </a:lvl2pPr>
            <a:lvl3pPr>
              <a:defRPr>
                <a:solidFill>
                  <a:schemeClr val="bg1"/>
                </a:solidFill>
                <a:latin typeface="Poppins ExtraBold" panose="00000900000000000000" pitchFamily="2" charset="0"/>
                <a:cs typeface="Poppins ExtraBold" panose="00000900000000000000" pitchFamily="2" charset="0"/>
              </a:defRPr>
            </a:lvl3pPr>
            <a:lvl4pPr>
              <a:defRPr>
                <a:solidFill>
                  <a:schemeClr val="bg1"/>
                </a:solidFill>
                <a:latin typeface="Poppins ExtraBold" panose="00000900000000000000" pitchFamily="2" charset="0"/>
                <a:cs typeface="Poppins ExtraBold" panose="00000900000000000000" pitchFamily="2" charset="0"/>
              </a:defRPr>
            </a:lvl4pPr>
            <a:lvl5pPr>
              <a:defRPr>
                <a:solidFill>
                  <a:schemeClr val="bg1"/>
                </a:solidFill>
                <a:latin typeface="Poppins ExtraBold" panose="00000900000000000000" pitchFamily="2" charset="0"/>
                <a:cs typeface="Poppins ExtraBold" panose="000009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3A405DE7-9A18-4FFD-BB85-379C5A20C666}"/>
              </a:ext>
            </a:extLst>
          </p:cNvPr>
          <p:cNvSpPr>
            <a:spLocks noGrp="1"/>
          </p:cNvSpPr>
          <p:nvPr>
            <p:ph type="dt" sz="half" idx="10"/>
          </p:nvPr>
        </p:nvSpPr>
        <p:spPr/>
        <p:txBody>
          <a:bodyPr/>
          <a:lstStyle>
            <a:lvl1pPr>
              <a:defRPr>
                <a:solidFill>
                  <a:schemeClr val="bg1"/>
                </a:solidFill>
                <a:latin typeface="Poppins ExtraBold" panose="00000900000000000000" pitchFamily="2" charset="0"/>
                <a:cs typeface="Poppins ExtraBold" panose="00000900000000000000" pitchFamily="2" charset="0"/>
              </a:defRPr>
            </a:lvl1pPr>
          </a:lstStyle>
          <a:p>
            <a:fld id="{27ED5BE2-B7AF-403E-818A-AC988F839444}" type="datetime1">
              <a:rPr lang="fi-FI" smtClean="0"/>
              <a:t>20.8.2024</a:t>
            </a:fld>
            <a:endParaRPr lang="fi-FI"/>
          </a:p>
        </p:txBody>
      </p:sp>
      <p:sp>
        <p:nvSpPr>
          <p:cNvPr id="6" name="Slide Number Placeholder 5">
            <a:extLst>
              <a:ext uri="{FF2B5EF4-FFF2-40B4-BE49-F238E27FC236}">
                <a16:creationId xmlns:a16="http://schemas.microsoft.com/office/drawing/2014/main" id="{2A863EE8-A52B-409A-9FBC-73FBB2C25005}"/>
              </a:ext>
            </a:extLst>
          </p:cNvPr>
          <p:cNvSpPr>
            <a:spLocks noGrp="1"/>
          </p:cNvSpPr>
          <p:nvPr>
            <p:ph type="sldNum" sz="quarter" idx="12"/>
          </p:nvPr>
        </p:nvSpPr>
        <p:spPr/>
        <p:txBody>
          <a:bodyPr/>
          <a:lstStyle>
            <a:lvl1pPr>
              <a:defRPr>
                <a:solidFill>
                  <a:schemeClr val="bg1"/>
                </a:solidFill>
                <a:latin typeface="Poppins ExtraBold" panose="00000900000000000000" pitchFamily="2" charset="0"/>
                <a:cs typeface="Poppins ExtraBold" panose="00000900000000000000" pitchFamily="2" charset="0"/>
              </a:defRPr>
            </a:lvl1pPr>
          </a:lstStyle>
          <a:p>
            <a:fld id="{D5C7B8F6-2765-465B-BF52-D1DF320C1AE3}" type="slidenum">
              <a:rPr lang="fi-FI" smtClean="0"/>
              <a:pPr/>
              <a:t>‹#›</a:t>
            </a:fld>
            <a:endParaRPr lang="fi-FI"/>
          </a:p>
        </p:txBody>
      </p:sp>
      <p:pic>
        <p:nvPicPr>
          <p:cNvPr id="9" name="Picture 8" descr="A picture containing building, clipart&#10;&#10;Description automatically generated">
            <a:extLst>
              <a:ext uri="{FF2B5EF4-FFF2-40B4-BE49-F238E27FC236}">
                <a16:creationId xmlns:a16="http://schemas.microsoft.com/office/drawing/2014/main" id="{3143DAC5-3469-4AA9-93A1-540B07AA9A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11" name="Footer Placeholder 4">
            <a:extLst>
              <a:ext uri="{FF2B5EF4-FFF2-40B4-BE49-F238E27FC236}">
                <a16:creationId xmlns:a16="http://schemas.microsoft.com/office/drawing/2014/main" id="{D377B993-D7C1-4A56-8EFB-3F16258CA599}"/>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bg1"/>
                </a:solidFill>
                <a:latin typeface="Poppins ExtraBold" panose="00000900000000000000" pitchFamily="2" charset="0"/>
                <a:cs typeface="Poppins ExtraBold" panose="00000900000000000000" pitchFamily="2" charset="0"/>
              </a:defRPr>
            </a:lvl1pPr>
          </a:lstStyle>
          <a:p>
            <a:pPr algn="ctr"/>
            <a:endParaRPr lang="fi-FI"/>
          </a:p>
        </p:txBody>
      </p:sp>
      <p:pic>
        <p:nvPicPr>
          <p:cNvPr id="12" name="Picture 11">
            <a:extLst>
              <a:ext uri="{FF2B5EF4-FFF2-40B4-BE49-F238E27FC236}">
                <a16:creationId xmlns:a16="http://schemas.microsoft.com/office/drawing/2014/main" id="{38F563A7-F7AD-4616-9D1D-1AE82E267DA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112831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tsikko ja 1 sisältö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8009-9C9D-BC20-E19F-6BBFBFF17DF9}"/>
              </a:ext>
            </a:extLst>
          </p:cNvPr>
          <p:cNvSpPr>
            <a:spLocks noGrp="1"/>
          </p:cNvSpPr>
          <p:nvPr>
            <p:ph type="title" hasCustomPrompt="1"/>
          </p:nvPr>
        </p:nvSpPr>
        <p:spPr/>
        <p:txBody>
          <a:bodyPr/>
          <a:lstStyle/>
          <a:p>
            <a:r>
              <a:rPr lang="en-GB" err="1"/>
              <a:t>Otsikko</a:t>
            </a:r>
            <a:r>
              <a:rPr lang="en-GB"/>
              <a:t> 44 </a:t>
            </a:r>
            <a:r>
              <a:rPr lang="en-GB" err="1"/>
              <a:t>pt</a:t>
            </a:r>
            <a:endParaRPr lang="fi-FI"/>
          </a:p>
        </p:txBody>
      </p:sp>
      <p:sp>
        <p:nvSpPr>
          <p:cNvPr id="3" name="Content Placeholder 2">
            <a:extLst>
              <a:ext uri="{FF2B5EF4-FFF2-40B4-BE49-F238E27FC236}">
                <a16:creationId xmlns:a16="http://schemas.microsoft.com/office/drawing/2014/main" id="{F8685810-6893-B421-9E24-5070E0BA23B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960EE75F-E69C-1BB7-BD19-66FB90E85003}"/>
              </a:ext>
            </a:extLst>
          </p:cNvPr>
          <p:cNvSpPr>
            <a:spLocks noGrp="1"/>
          </p:cNvSpPr>
          <p:nvPr>
            <p:ph type="dt" sz="half" idx="10"/>
          </p:nvPr>
        </p:nvSpPr>
        <p:spPr/>
        <p:txBody>
          <a:bodyPr/>
          <a:lstStyle/>
          <a:p>
            <a:fld id="{0A6203D8-16EE-4B98-A4DE-3EE0B8356128}" type="datetime1">
              <a:rPr lang="fi-FI" smtClean="0"/>
              <a:t>20.8.2024</a:t>
            </a:fld>
            <a:endParaRPr lang="fi-FI"/>
          </a:p>
        </p:txBody>
      </p:sp>
      <p:sp>
        <p:nvSpPr>
          <p:cNvPr id="5" name="Footer Placeholder 4">
            <a:extLst>
              <a:ext uri="{FF2B5EF4-FFF2-40B4-BE49-F238E27FC236}">
                <a16:creationId xmlns:a16="http://schemas.microsoft.com/office/drawing/2014/main" id="{8E1EE8F0-15A5-8FCF-A1D5-66536D64FDE5}"/>
              </a:ext>
            </a:extLst>
          </p:cNvPr>
          <p:cNvSpPr>
            <a:spLocks noGrp="1"/>
          </p:cNvSpPr>
          <p:nvPr>
            <p:ph type="ftr" sz="quarter" idx="11"/>
          </p:nvPr>
        </p:nvSpPr>
        <p:spPr/>
        <p:txBody>
          <a:bodyPr/>
          <a:lstStyle/>
          <a:p>
            <a:r>
              <a:rPr lang="fi-FI"/>
              <a:t>Alatunniste</a:t>
            </a:r>
          </a:p>
        </p:txBody>
      </p:sp>
      <p:sp>
        <p:nvSpPr>
          <p:cNvPr id="6" name="Slide Number Placeholder 5">
            <a:extLst>
              <a:ext uri="{FF2B5EF4-FFF2-40B4-BE49-F238E27FC236}">
                <a16:creationId xmlns:a16="http://schemas.microsoft.com/office/drawing/2014/main" id="{CF019949-D649-D43F-8908-A18051B04203}"/>
              </a:ext>
            </a:extLst>
          </p:cNvPr>
          <p:cNvSpPr>
            <a:spLocks noGrp="1"/>
          </p:cNvSpPr>
          <p:nvPr>
            <p:ph type="sldNum" sz="quarter" idx="12"/>
          </p:nvPr>
        </p:nvSpPr>
        <p:spPr/>
        <p:txBody>
          <a:bodyPr/>
          <a:lstStyle/>
          <a:p>
            <a:fld id="{6FF9B090-397C-D745-B26D-388A8603260D}" type="slidenum">
              <a:rPr lang="fi-FI" smtClean="0"/>
              <a:t>‹#›</a:t>
            </a:fld>
            <a:endParaRPr lang="fi-FI"/>
          </a:p>
        </p:txBody>
      </p:sp>
      <p:pic>
        <p:nvPicPr>
          <p:cNvPr id="17" name="Picture 16">
            <a:extLst>
              <a:ext uri="{FF2B5EF4-FFF2-40B4-BE49-F238E27FC236}">
                <a16:creationId xmlns:a16="http://schemas.microsoft.com/office/drawing/2014/main" id="{C8AB7446-32D7-9321-62EB-F686687D3D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7" y="531008"/>
            <a:ext cx="730292" cy="619009"/>
          </a:xfrm>
          <a:prstGeom prst="rect">
            <a:avLst/>
          </a:prstGeom>
        </p:spPr>
      </p:pic>
    </p:spTree>
    <p:extLst>
      <p:ext uri="{BB962C8B-B14F-4D97-AF65-F5344CB8AC3E}">
        <p14:creationId xmlns:p14="http://schemas.microsoft.com/office/powerpoint/2010/main" val="167263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tsikko_perusteksti">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D4052BFA-D1B1-4F10-9C2D-643307B963F0}" type="datetime1">
              <a:rPr lang="fi-FI" smtClean="0"/>
              <a:t>20.8.2024</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10" name="Title 1">
            <a:extLst>
              <a:ext uri="{FF2B5EF4-FFF2-40B4-BE49-F238E27FC236}">
                <a16:creationId xmlns:a16="http://schemas.microsoft.com/office/drawing/2014/main" id="{6FA8EAF9-11C2-4317-B287-93C13C5473B5}"/>
              </a:ext>
            </a:extLst>
          </p:cNvPr>
          <p:cNvSpPr>
            <a:spLocks noGrp="1"/>
          </p:cNvSpPr>
          <p:nvPr>
            <p:ph type="title"/>
          </p:nvPr>
        </p:nvSpPr>
        <p:spPr>
          <a:xfrm>
            <a:off x="673668" y="487242"/>
            <a:ext cx="9569557" cy="613182"/>
          </a:xfrm>
        </p:spPr>
        <p:txBody>
          <a:bodyPr/>
          <a:lstStyle/>
          <a:p>
            <a:r>
              <a:rPr lang="en-US"/>
              <a:t>Click to edit Master title style</a:t>
            </a:r>
            <a:endParaRPr lang="fi-FI"/>
          </a:p>
        </p:txBody>
      </p:sp>
      <p:sp>
        <p:nvSpPr>
          <p:cNvPr id="11" name="Text Placeholder 2">
            <a:extLst>
              <a:ext uri="{FF2B5EF4-FFF2-40B4-BE49-F238E27FC236}">
                <a16:creationId xmlns:a16="http://schemas.microsoft.com/office/drawing/2014/main" id="{3F52C2CD-20CF-4F2D-8C05-1ADF71215B44}"/>
              </a:ext>
            </a:extLst>
          </p:cNvPr>
          <p:cNvSpPr>
            <a:spLocks noGrp="1"/>
          </p:cNvSpPr>
          <p:nvPr>
            <p:ph idx="1"/>
          </p:nvPr>
        </p:nvSpPr>
        <p:spPr>
          <a:xfrm>
            <a:off x="673669" y="1299308"/>
            <a:ext cx="11205372" cy="4729357"/>
          </a:xfrm>
          <a:prstGeom prst="rect">
            <a:avLst/>
          </a:prstGeom>
        </p:spPr>
        <p:txBody>
          <a:bodyPr vert="horz" lIns="91440" tIns="45720" rIns="91440" bIns="45720" rtlCol="0">
            <a:norm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Footer Placeholder 4">
            <a:extLst>
              <a:ext uri="{FF2B5EF4-FFF2-40B4-BE49-F238E27FC236}">
                <a16:creationId xmlns:a16="http://schemas.microsoft.com/office/drawing/2014/main" id="{07BE2601-7626-456C-A31B-5113E25B12AD}"/>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endParaRPr lang="fi-FI"/>
          </a:p>
        </p:txBody>
      </p:sp>
    </p:spTree>
    <p:extLst>
      <p:ext uri="{BB962C8B-B14F-4D97-AF65-F5344CB8AC3E}">
        <p14:creationId xmlns:p14="http://schemas.microsoft.com/office/powerpoint/2010/main" val="40838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tsikko_perusteksti__iso_kontrast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2F3555-CD9C-4A92-8B27-541D98696F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Title 1">
            <a:extLst>
              <a:ext uri="{FF2B5EF4-FFF2-40B4-BE49-F238E27FC236}">
                <a16:creationId xmlns:a16="http://schemas.microsoft.com/office/drawing/2014/main" id="{A9BE8E40-DB24-4417-9B9F-DD455E75BE83}"/>
              </a:ext>
            </a:extLst>
          </p:cNvPr>
          <p:cNvSpPr>
            <a:spLocks noGrp="1"/>
          </p:cNvSpPr>
          <p:nvPr>
            <p:ph type="title"/>
          </p:nvPr>
        </p:nvSpPr>
        <p:spPr>
          <a:xfrm>
            <a:off x="673668" y="487242"/>
            <a:ext cx="9569557" cy="613182"/>
          </a:xfrm>
        </p:spPr>
        <p:txBody>
          <a:bodyPr/>
          <a:lstStyle>
            <a:lvl1pPr>
              <a:defRPr>
                <a:solidFill>
                  <a:schemeClr val="bg1"/>
                </a:solidFill>
              </a:defRPr>
            </a:lvl1pPr>
          </a:lstStyle>
          <a:p>
            <a:r>
              <a:rPr lang="en-US"/>
              <a:t>Click to edit Master title style</a:t>
            </a:r>
            <a:endParaRPr lang="fi-FI"/>
          </a:p>
        </p:txBody>
      </p:sp>
      <p:sp>
        <p:nvSpPr>
          <p:cNvPr id="11" name="Content Placeholder 2">
            <a:extLst>
              <a:ext uri="{FF2B5EF4-FFF2-40B4-BE49-F238E27FC236}">
                <a16:creationId xmlns:a16="http://schemas.microsoft.com/office/drawing/2014/main" id="{02909738-C33F-4A34-AAC5-D8CC68D5724F}"/>
              </a:ext>
            </a:extLst>
          </p:cNvPr>
          <p:cNvSpPr>
            <a:spLocks noGrp="1"/>
          </p:cNvSpPr>
          <p:nvPr>
            <p:ph idx="1"/>
          </p:nvPr>
        </p:nvSpPr>
        <p:spPr>
          <a:xfrm>
            <a:off x="673669" y="1299308"/>
            <a:ext cx="11205372" cy="4729357"/>
          </a:xfrm>
        </p:spPr>
        <p:txBody>
          <a:bodyPr/>
          <a:lstStyle>
            <a:lvl1pPr marL="0" indent="0">
              <a:buNone/>
              <a:defRPr>
                <a:solidFill>
                  <a:schemeClr val="bg1"/>
                </a:solidFill>
                <a:latin typeface="Poppins ExtraBold" panose="00000900000000000000" pitchFamily="2" charset="0"/>
                <a:cs typeface="Poppins ExtraBold" panose="00000900000000000000" pitchFamily="2" charset="0"/>
              </a:defRPr>
            </a:lvl1pPr>
            <a:lvl2pPr marL="457200" indent="0">
              <a:buNone/>
              <a:defRPr>
                <a:solidFill>
                  <a:schemeClr val="bg1"/>
                </a:solidFill>
                <a:latin typeface="Poppins ExtraBold" panose="00000900000000000000" pitchFamily="2" charset="0"/>
                <a:cs typeface="Poppins ExtraBold" panose="00000900000000000000" pitchFamily="2" charset="0"/>
              </a:defRPr>
            </a:lvl2pPr>
            <a:lvl3pPr marL="914400" indent="0">
              <a:buNone/>
              <a:defRPr>
                <a:solidFill>
                  <a:schemeClr val="bg1"/>
                </a:solidFill>
                <a:latin typeface="Poppins ExtraBold" panose="00000900000000000000" pitchFamily="2" charset="0"/>
                <a:cs typeface="Poppins ExtraBold" panose="00000900000000000000" pitchFamily="2" charset="0"/>
              </a:defRPr>
            </a:lvl3pPr>
            <a:lvl4pPr marL="1371600" indent="0">
              <a:buNone/>
              <a:defRPr>
                <a:solidFill>
                  <a:schemeClr val="bg1"/>
                </a:solidFill>
                <a:latin typeface="Poppins ExtraBold" panose="00000900000000000000" pitchFamily="2" charset="0"/>
                <a:cs typeface="Poppins ExtraBold" panose="00000900000000000000" pitchFamily="2" charset="0"/>
              </a:defRPr>
            </a:lvl4pPr>
            <a:lvl5pPr marL="1828800" indent="0">
              <a:buNone/>
              <a:defRPr>
                <a:solidFill>
                  <a:schemeClr val="bg1"/>
                </a:solidFill>
                <a:latin typeface="Poppins ExtraBold" panose="00000900000000000000" pitchFamily="2" charset="0"/>
                <a:cs typeface="Poppins ExtraBold" panose="000009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15" name="Picture 14" descr="A picture containing building, clipart&#10;&#10;Description automatically generated">
            <a:extLst>
              <a:ext uri="{FF2B5EF4-FFF2-40B4-BE49-F238E27FC236}">
                <a16:creationId xmlns:a16="http://schemas.microsoft.com/office/drawing/2014/main" id="{D361B35F-DECC-405A-82A1-D429BC581D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sp>
        <p:nvSpPr>
          <p:cNvPr id="16" name="Date Placeholder 3">
            <a:extLst>
              <a:ext uri="{FF2B5EF4-FFF2-40B4-BE49-F238E27FC236}">
                <a16:creationId xmlns:a16="http://schemas.microsoft.com/office/drawing/2014/main" id="{BC13E34C-B036-4245-917E-99D28939B31A}"/>
              </a:ext>
            </a:extLst>
          </p:cNvPr>
          <p:cNvSpPr>
            <a:spLocks noGrp="1"/>
          </p:cNvSpPr>
          <p:nvPr>
            <p:ph type="dt" sz="half" idx="10"/>
          </p:nvPr>
        </p:nvSpPr>
        <p:spPr>
          <a:xfrm>
            <a:off x="9983495" y="6257748"/>
            <a:ext cx="1074804" cy="365125"/>
          </a:xfrm>
        </p:spPr>
        <p:txBody>
          <a:bodyPr/>
          <a:lstStyle>
            <a:lvl1pPr>
              <a:defRPr>
                <a:solidFill>
                  <a:schemeClr val="bg1"/>
                </a:solidFill>
                <a:latin typeface="Poppins ExtraBold" panose="00000900000000000000" pitchFamily="2" charset="0"/>
                <a:cs typeface="Poppins ExtraBold" panose="00000900000000000000" pitchFamily="2" charset="0"/>
              </a:defRPr>
            </a:lvl1pPr>
          </a:lstStyle>
          <a:p>
            <a:fld id="{832E2344-CCBF-4647-A16A-C617232C0854}" type="datetime1">
              <a:rPr lang="fi-FI" smtClean="0"/>
              <a:t>20.8.2024</a:t>
            </a:fld>
            <a:endParaRPr lang="fi-FI"/>
          </a:p>
        </p:txBody>
      </p:sp>
      <p:sp>
        <p:nvSpPr>
          <p:cNvPr id="17" name="Slide Number Placeholder 5">
            <a:extLst>
              <a:ext uri="{FF2B5EF4-FFF2-40B4-BE49-F238E27FC236}">
                <a16:creationId xmlns:a16="http://schemas.microsoft.com/office/drawing/2014/main" id="{D950A81C-68BB-4D18-9483-4D08863A3FF4}"/>
              </a:ext>
            </a:extLst>
          </p:cNvPr>
          <p:cNvSpPr>
            <a:spLocks noGrp="1"/>
          </p:cNvSpPr>
          <p:nvPr>
            <p:ph type="sldNum" sz="quarter" idx="12"/>
          </p:nvPr>
        </p:nvSpPr>
        <p:spPr>
          <a:xfrm>
            <a:off x="11275568" y="6257749"/>
            <a:ext cx="603473" cy="365125"/>
          </a:xfrm>
        </p:spPr>
        <p:txBody>
          <a:bodyPr/>
          <a:lstStyle>
            <a:lvl1pPr>
              <a:defRPr>
                <a:solidFill>
                  <a:schemeClr val="bg1"/>
                </a:solidFill>
                <a:latin typeface="Poppins ExtraBold" panose="00000900000000000000" pitchFamily="2" charset="0"/>
                <a:cs typeface="Poppins ExtraBold" panose="00000900000000000000" pitchFamily="2" charset="0"/>
              </a:defRPr>
            </a:lvl1pPr>
          </a:lstStyle>
          <a:p>
            <a:fld id="{D5C7B8F6-2765-465B-BF52-D1DF320C1AE3}" type="slidenum">
              <a:rPr lang="fi-FI" smtClean="0"/>
              <a:pPr/>
              <a:t>‹#›</a:t>
            </a:fld>
            <a:endParaRPr lang="fi-FI"/>
          </a:p>
        </p:txBody>
      </p:sp>
      <p:sp>
        <p:nvSpPr>
          <p:cNvPr id="19" name="Footer Placeholder 4">
            <a:extLst>
              <a:ext uri="{FF2B5EF4-FFF2-40B4-BE49-F238E27FC236}">
                <a16:creationId xmlns:a16="http://schemas.microsoft.com/office/drawing/2014/main" id="{1CC7B966-876A-403D-8087-11DB5C27EBE7}"/>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bg1"/>
                </a:solidFill>
                <a:latin typeface="Poppins ExtraBold" panose="00000900000000000000" pitchFamily="2" charset="0"/>
                <a:cs typeface="Poppins ExtraBold" panose="00000900000000000000" pitchFamily="2" charset="0"/>
              </a:defRPr>
            </a:lvl1pPr>
          </a:lstStyle>
          <a:p>
            <a:pPr algn="ctr"/>
            <a:endParaRPr lang="fi-FI"/>
          </a:p>
        </p:txBody>
      </p:sp>
      <p:pic>
        <p:nvPicPr>
          <p:cNvPr id="12" name="Picture 11">
            <a:extLst>
              <a:ext uri="{FF2B5EF4-FFF2-40B4-BE49-F238E27FC236}">
                <a16:creationId xmlns:a16="http://schemas.microsoft.com/office/drawing/2014/main" id="{CDF9320C-73B2-4D2C-8217-5358A9F1F23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99724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Kaksi_palstaa_ranskalaiset-viiva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D75F-9311-4EB4-B38D-B4E0EE179A08}"/>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C68F0DA0-946D-445D-ADA1-18880E3EC973}"/>
              </a:ext>
            </a:extLst>
          </p:cNvPr>
          <p:cNvSpPr>
            <a:spLocks noGrp="1"/>
          </p:cNvSpPr>
          <p:nvPr>
            <p:ph type="dt" sz="half" idx="10"/>
          </p:nvPr>
        </p:nvSpPr>
        <p:spPr/>
        <p:txBody>
          <a:bodyPr/>
          <a:lstStyle/>
          <a:p>
            <a:fld id="{752C04E3-1AC5-4649-859F-14F5ACF71339}" type="datetime1">
              <a:rPr lang="fi-FI" smtClean="0"/>
              <a:t>20.8.2024</a:t>
            </a:fld>
            <a:endParaRPr lang="fi-FI"/>
          </a:p>
        </p:txBody>
      </p:sp>
      <p:sp>
        <p:nvSpPr>
          <p:cNvPr id="7" name="Slide Number Placeholder 6">
            <a:extLst>
              <a:ext uri="{FF2B5EF4-FFF2-40B4-BE49-F238E27FC236}">
                <a16:creationId xmlns:a16="http://schemas.microsoft.com/office/drawing/2014/main" id="{6506BF10-D4FF-4D46-9E24-ADC7CD834E50}"/>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8" name="Content Placeholder 2">
            <a:extLst>
              <a:ext uri="{FF2B5EF4-FFF2-40B4-BE49-F238E27FC236}">
                <a16:creationId xmlns:a16="http://schemas.microsoft.com/office/drawing/2014/main" id="{CA6BCEC4-81A3-42F5-B62D-4067B34C561A}"/>
              </a:ext>
            </a:extLst>
          </p:cNvPr>
          <p:cNvSpPr>
            <a:spLocks noGrp="1"/>
          </p:cNvSpPr>
          <p:nvPr>
            <p:ph idx="13"/>
          </p:nvPr>
        </p:nvSpPr>
        <p:spPr>
          <a:xfrm>
            <a:off x="673667" y="1299308"/>
            <a:ext cx="5475251" cy="47293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Content Placeholder 2">
            <a:extLst>
              <a:ext uri="{FF2B5EF4-FFF2-40B4-BE49-F238E27FC236}">
                <a16:creationId xmlns:a16="http://schemas.microsoft.com/office/drawing/2014/main" id="{F9AF520A-DFB6-46AA-A90E-73856CB6FBB9}"/>
              </a:ext>
            </a:extLst>
          </p:cNvPr>
          <p:cNvSpPr>
            <a:spLocks noGrp="1"/>
          </p:cNvSpPr>
          <p:nvPr>
            <p:ph idx="14"/>
          </p:nvPr>
        </p:nvSpPr>
        <p:spPr>
          <a:xfrm>
            <a:off x="6403790" y="1299307"/>
            <a:ext cx="5475251" cy="47293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0" name="Footer Placeholder 4">
            <a:extLst>
              <a:ext uri="{FF2B5EF4-FFF2-40B4-BE49-F238E27FC236}">
                <a16:creationId xmlns:a16="http://schemas.microsoft.com/office/drawing/2014/main" id="{B8DAE261-03D8-472D-B14F-C1DF423A713F}"/>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endParaRPr lang="fi-FI"/>
          </a:p>
        </p:txBody>
      </p:sp>
    </p:spTree>
    <p:extLst>
      <p:ext uri="{BB962C8B-B14F-4D97-AF65-F5344CB8AC3E}">
        <p14:creationId xmlns:p14="http://schemas.microsoft.com/office/powerpoint/2010/main" val="164518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Kaksi_palstaa_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D75F-9311-4EB4-B38D-B4E0EE179A08}"/>
              </a:ext>
            </a:extLst>
          </p:cNvPr>
          <p:cNvSpPr>
            <a:spLocks noGrp="1"/>
          </p:cNvSpPr>
          <p:nvPr>
            <p:ph type="title"/>
          </p:nvPr>
        </p:nvSpPr>
        <p:spPr/>
        <p:txBody>
          <a:bodyPr/>
          <a:lstStyle/>
          <a:p>
            <a:r>
              <a:rPr lang="en-US"/>
              <a:t>Click to edit Master title style</a:t>
            </a:r>
            <a:endParaRPr lang="fi-FI"/>
          </a:p>
        </p:txBody>
      </p:sp>
      <p:sp>
        <p:nvSpPr>
          <p:cNvPr id="5" name="Date Placeholder 4">
            <a:extLst>
              <a:ext uri="{FF2B5EF4-FFF2-40B4-BE49-F238E27FC236}">
                <a16:creationId xmlns:a16="http://schemas.microsoft.com/office/drawing/2014/main" id="{C68F0DA0-946D-445D-ADA1-18880E3EC973}"/>
              </a:ext>
            </a:extLst>
          </p:cNvPr>
          <p:cNvSpPr>
            <a:spLocks noGrp="1"/>
          </p:cNvSpPr>
          <p:nvPr>
            <p:ph type="dt" sz="half" idx="10"/>
          </p:nvPr>
        </p:nvSpPr>
        <p:spPr/>
        <p:txBody>
          <a:bodyPr/>
          <a:lstStyle/>
          <a:p>
            <a:fld id="{5CB2708A-3E2C-4D33-821B-B383FABDA4EB}" type="datetime1">
              <a:rPr lang="fi-FI" smtClean="0"/>
              <a:t>20.8.2024</a:t>
            </a:fld>
            <a:endParaRPr lang="fi-FI"/>
          </a:p>
        </p:txBody>
      </p:sp>
      <p:sp>
        <p:nvSpPr>
          <p:cNvPr id="7" name="Slide Number Placeholder 6">
            <a:extLst>
              <a:ext uri="{FF2B5EF4-FFF2-40B4-BE49-F238E27FC236}">
                <a16:creationId xmlns:a16="http://schemas.microsoft.com/office/drawing/2014/main" id="{6506BF10-D4FF-4D46-9E24-ADC7CD834E50}"/>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8" name="Content Placeholder 2">
            <a:extLst>
              <a:ext uri="{FF2B5EF4-FFF2-40B4-BE49-F238E27FC236}">
                <a16:creationId xmlns:a16="http://schemas.microsoft.com/office/drawing/2014/main" id="{62A0A1FC-CD35-4C4A-8830-0BF62F39662B}"/>
              </a:ext>
            </a:extLst>
          </p:cNvPr>
          <p:cNvSpPr>
            <a:spLocks noGrp="1"/>
          </p:cNvSpPr>
          <p:nvPr>
            <p:ph idx="13"/>
          </p:nvPr>
        </p:nvSpPr>
        <p:spPr>
          <a:xfrm>
            <a:off x="673667" y="1299308"/>
            <a:ext cx="5475251" cy="472935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Content Placeholder 2">
            <a:extLst>
              <a:ext uri="{FF2B5EF4-FFF2-40B4-BE49-F238E27FC236}">
                <a16:creationId xmlns:a16="http://schemas.microsoft.com/office/drawing/2014/main" id="{40265E24-119F-4E75-B1BC-37B74F31F789}"/>
              </a:ext>
            </a:extLst>
          </p:cNvPr>
          <p:cNvSpPr>
            <a:spLocks noGrp="1"/>
          </p:cNvSpPr>
          <p:nvPr>
            <p:ph idx="14"/>
          </p:nvPr>
        </p:nvSpPr>
        <p:spPr>
          <a:xfrm>
            <a:off x="6403790" y="1299307"/>
            <a:ext cx="5475251" cy="47293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0" name="Footer Placeholder 4">
            <a:extLst>
              <a:ext uri="{FF2B5EF4-FFF2-40B4-BE49-F238E27FC236}">
                <a16:creationId xmlns:a16="http://schemas.microsoft.com/office/drawing/2014/main" id="{52242108-567E-4E86-8B9F-64DA7D5726FA}"/>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endParaRPr lang="fi-FI"/>
          </a:p>
        </p:txBody>
      </p:sp>
    </p:spTree>
    <p:extLst>
      <p:ext uri="{BB962C8B-B14F-4D97-AF65-F5344CB8AC3E}">
        <p14:creationId xmlns:p14="http://schemas.microsoft.com/office/powerpoint/2010/main" val="251961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Valiotsikko_valkoin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2BFC5D1-A434-41C0-A0AC-FA8C98998B5A}"/>
              </a:ext>
            </a:extLst>
          </p:cNvPr>
          <p:cNvSpPr>
            <a:spLocks noGrp="1"/>
          </p:cNvSpPr>
          <p:nvPr>
            <p:ph type="dt" sz="half" idx="10"/>
          </p:nvPr>
        </p:nvSpPr>
        <p:spPr/>
        <p:txBody>
          <a:bodyPr/>
          <a:lstStyle/>
          <a:p>
            <a:fld id="{80D71F47-FFBA-4868-A0A3-84E21796F718}" type="datetime1">
              <a:rPr lang="fi-FI" smtClean="0"/>
              <a:t>20.8.2024</a:t>
            </a:fld>
            <a:endParaRPr lang="fi-FI"/>
          </a:p>
        </p:txBody>
      </p:sp>
      <p:sp>
        <p:nvSpPr>
          <p:cNvPr id="6" name="Slide Number Placeholder 5">
            <a:extLst>
              <a:ext uri="{FF2B5EF4-FFF2-40B4-BE49-F238E27FC236}">
                <a16:creationId xmlns:a16="http://schemas.microsoft.com/office/drawing/2014/main" id="{032A87B9-8B1F-4CE1-B8BD-8B9631551770}"/>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8" name="Title 1">
            <a:extLst>
              <a:ext uri="{FF2B5EF4-FFF2-40B4-BE49-F238E27FC236}">
                <a16:creationId xmlns:a16="http://schemas.microsoft.com/office/drawing/2014/main" id="{A1378340-C080-47C5-983F-3EEBF0D75E02}"/>
              </a:ext>
            </a:extLst>
          </p:cNvPr>
          <p:cNvSpPr>
            <a:spLocks noGrp="1"/>
          </p:cNvSpPr>
          <p:nvPr>
            <p:ph type="title"/>
          </p:nvPr>
        </p:nvSpPr>
        <p:spPr>
          <a:xfrm>
            <a:off x="831850" y="2504504"/>
            <a:ext cx="10515600" cy="1500187"/>
          </a:xfrm>
        </p:spPr>
        <p:txBody>
          <a:bodyPr anchor="b">
            <a:normAutofit/>
          </a:bodyPr>
          <a:lstStyle>
            <a:lvl1pPr>
              <a:defRPr sz="4400">
                <a:solidFill>
                  <a:schemeClr val="tx1"/>
                </a:solidFill>
              </a:defRPr>
            </a:lvl1pPr>
          </a:lstStyle>
          <a:p>
            <a:r>
              <a:rPr lang="en-US"/>
              <a:t>Click to edit Master title style</a:t>
            </a:r>
            <a:endParaRPr lang="fi-FI"/>
          </a:p>
        </p:txBody>
      </p:sp>
      <p:sp>
        <p:nvSpPr>
          <p:cNvPr id="9" name="Text Placeholder 2">
            <a:extLst>
              <a:ext uri="{FF2B5EF4-FFF2-40B4-BE49-F238E27FC236}">
                <a16:creationId xmlns:a16="http://schemas.microsoft.com/office/drawing/2014/main" id="{E074EB3E-6D1F-4DA0-B8DD-662308A06C3A}"/>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tx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4">
            <a:extLst>
              <a:ext uri="{FF2B5EF4-FFF2-40B4-BE49-F238E27FC236}">
                <a16:creationId xmlns:a16="http://schemas.microsoft.com/office/drawing/2014/main" id="{E1F1CEFC-91A9-4473-A413-6D4A96A9FA7B}"/>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endParaRPr lang="fi-FI"/>
          </a:p>
        </p:txBody>
      </p:sp>
    </p:spTree>
    <p:extLst>
      <p:ext uri="{BB962C8B-B14F-4D97-AF65-F5344CB8AC3E}">
        <p14:creationId xmlns:p14="http://schemas.microsoft.com/office/powerpoint/2010/main" val="325063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Valiotsikko_tumma_fuksi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5B7F77-A7E2-4A93-AF37-79AB66521759}"/>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0CB7582F-B7A6-4B6B-AF59-21885C1D6E7C}"/>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E819DD4A-F530-4694-A831-4C3DFA62E22F}"/>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33F4A4EE-00AB-4282-8B80-FFBD6A5975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80D9044F-FCBB-4029-9E23-FDB769B4715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47715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aliotsikko_vaalea_fuksia">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DCB01C-A9CF-445C-9A1A-5DF3BC0618D9}"/>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itle 1">
            <a:extLst>
              <a:ext uri="{FF2B5EF4-FFF2-40B4-BE49-F238E27FC236}">
                <a16:creationId xmlns:a16="http://schemas.microsoft.com/office/drawing/2014/main" id="{9D7BD377-A4BF-474C-8BF1-1CBA4AFD4B22}"/>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6" name="Text Placeholder 2">
            <a:extLst>
              <a:ext uri="{FF2B5EF4-FFF2-40B4-BE49-F238E27FC236}">
                <a16:creationId xmlns:a16="http://schemas.microsoft.com/office/drawing/2014/main" id="{E7CFCA1B-A982-4A80-B70C-437B77980F08}"/>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descr="A picture containing building, clipart&#10;&#10;Description automatically generated">
            <a:extLst>
              <a:ext uri="{FF2B5EF4-FFF2-40B4-BE49-F238E27FC236}">
                <a16:creationId xmlns:a16="http://schemas.microsoft.com/office/drawing/2014/main" id="{BAD7213B-62A6-4498-8992-D0679296D3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9" name="Picture 8">
            <a:extLst>
              <a:ext uri="{FF2B5EF4-FFF2-40B4-BE49-F238E27FC236}">
                <a16:creationId xmlns:a16="http://schemas.microsoft.com/office/drawing/2014/main" id="{1039C038-5957-40E0-B1CF-CFF1D573AE0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94562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aliotsikko_tumman_vihreä">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F15C473-637B-4F74-89B6-7827FF484895}"/>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A4837C24-9D16-44F1-9A88-B5B4D64290B4}"/>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9" name="Text Placeholder 2">
            <a:extLst>
              <a:ext uri="{FF2B5EF4-FFF2-40B4-BE49-F238E27FC236}">
                <a16:creationId xmlns:a16="http://schemas.microsoft.com/office/drawing/2014/main" id="{A09BF18D-EBB2-47F4-A616-B0540DA6F8B2}"/>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2050A66B-6ABF-42AA-92F8-DD58BCB477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B3798B9D-FEAE-4ECD-B0F4-4094482A86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47984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Valiotsikko_vaalean_vihreä">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0DAA0E-1818-42FF-BB6C-93FD419E171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itle 1">
            <a:extLst>
              <a:ext uri="{FF2B5EF4-FFF2-40B4-BE49-F238E27FC236}">
                <a16:creationId xmlns:a16="http://schemas.microsoft.com/office/drawing/2014/main" id="{433585F5-0AE9-47A4-B6C9-1F5AA8AF3978}"/>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7" name="Text Placeholder 2">
            <a:extLst>
              <a:ext uri="{FF2B5EF4-FFF2-40B4-BE49-F238E27FC236}">
                <a16:creationId xmlns:a16="http://schemas.microsoft.com/office/drawing/2014/main" id="{1E078013-D062-4B74-BDD1-A7B1B92076E9}"/>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descr="A picture containing building, clipart&#10;&#10;Description automatically generated">
            <a:extLst>
              <a:ext uri="{FF2B5EF4-FFF2-40B4-BE49-F238E27FC236}">
                <a16:creationId xmlns:a16="http://schemas.microsoft.com/office/drawing/2014/main" id="{4AA073B5-0C86-430C-876B-7CC72F534E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0" name="Picture 9">
            <a:extLst>
              <a:ext uri="{FF2B5EF4-FFF2-40B4-BE49-F238E27FC236}">
                <a16:creationId xmlns:a16="http://schemas.microsoft.com/office/drawing/2014/main" id="{20000DCB-7161-46F8-98A1-B14A12FA314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61330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Valiotsikko_tumman_sinin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019E351-BD38-4277-ACBC-BAB6F0B4EDE3}"/>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itle 1">
            <a:extLst>
              <a:ext uri="{FF2B5EF4-FFF2-40B4-BE49-F238E27FC236}">
                <a16:creationId xmlns:a16="http://schemas.microsoft.com/office/drawing/2014/main" id="{9AEBCB3B-E258-4D1D-BC07-970AA3335D50}"/>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9" name="Text Placeholder 2">
            <a:extLst>
              <a:ext uri="{FF2B5EF4-FFF2-40B4-BE49-F238E27FC236}">
                <a16:creationId xmlns:a16="http://schemas.microsoft.com/office/drawing/2014/main" id="{231E5CBF-528D-4C27-BD3D-52A728543F03}"/>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FB4ABDF5-105C-4805-AE9A-307C01A7B8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EF3588A0-7B6A-460B-9E61-0B1E3C34B50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377576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2 sisältöä valkoinen">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3D9A77DA-B6CE-D707-A699-1DE695B79362}"/>
              </a:ext>
            </a:extLst>
          </p:cNvPr>
          <p:cNvSpPr>
            <a:spLocks noGrp="1"/>
          </p:cNvSpPr>
          <p:nvPr>
            <p:ph idx="14"/>
          </p:nvPr>
        </p:nvSpPr>
        <p:spPr>
          <a:xfrm>
            <a:off x="5767148" y="2044747"/>
            <a:ext cx="5040000" cy="395229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9" name="Content Placeholder 2">
            <a:extLst>
              <a:ext uri="{FF2B5EF4-FFF2-40B4-BE49-F238E27FC236}">
                <a16:creationId xmlns:a16="http://schemas.microsoft.com/office/drawing/2014/main" id="{40DA59F2-5F83-26F3-EFDF-864E9FB9DA2A}"/>
              </a:ext>
            </a:extLst>
          </p:cNvPr>
          <p:cNvSpPr>
            <a:spLocks noGrp="1"/>
          </p:cNvSpPr>
          <p:nvPr>
            <p:ph idx="13"/>
          </p:nvPr>
        </p:nvSpPr>
        <p:spPr>
          <a:xfrm>
            <a:off x="549965" y="2044748"/>
            <a:ext cx="5040000" cy="395229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2" name="Title 1">
            <a:extLst>
              <a:ext uri="{FF2B5EF4-FFF2-40B4-BE49-F238E27FC236}">
                <a16:creationId xmlns:a16="http://schemas.microsoft.com/office/drawing/2014/main" id="{C0A768C3-6EB9-6743-AC88-831836BB3148}"/>
              </a:ext>
            </a:extLst>
          </p:cNvPr>
          <p:cNvSpPr>
            <a:spLocks noGrp="1"/>
          </p:cNvSpPr>
          <p:nvPr>
            <p:ph type="title" hasCustomPrompt="1"/>
          </p:nvPr>
        </p:nvSpPr>
        <p:spPr>
          <a:xfrm>
            <a:off x="549965" y="535510"/>
            <a:ext cx="10260000" cy="1325563"/>
          </a:xfrm>
        </p:spPr>
        <p:txBody>
          <a:bodyPr/>
          <a:lstStyle>
            <a:lvl1pPr>
              <a:defRPr>
                <a:solidFill>
                  <a:schemeClr val="tx1"/>
                </a:solidFill>
              </a:defRPr>
            </a:lvl1pPr>
          </a:lstStyle>
          <a:p>
            <a:r>
              <a:rPr lang="en-GB" err="1"/>
              <a:t>Otsikko</a:t>
            </a:r>
            <a:r>
              <a:rPr lang="en-GB"/>
              <a:t> 44 </a:t>
            </a:r>
            <a:r>
              <a:rPr lang="en-GB" err="1"/>
              <a:t>pt</a:t>
            </a:r>
            <a:endParaRPr lang="fi-FI"/>
          </a:p>
        </p:txBody>
      </p:sp>
      <p:pic>
        <p:nvPicPr>
          <p:cNvPr id="8" name="Picture 7" descr="A picture containing building, clipart&#10;&#10;Description automatically generated">
            <a:extLst>
              <a:ext uri="{FF2B5EF4-FFF2-40B4-BE49-F238E27FC236}">
                <a16:creationId xmlns:a16="http://schemas.microsoft.com/office/drawing/2014/main" id="{6EFF6797-BDE6-863A-A62C-4E38AF772C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7518" y="531007"/>
            <a:ext cx="734764" cy="622800"/>
          </a:xfrm>
          <a:prstGeom prst="rect">
            <a:avLst/>
          </a:prstGeom>
        </p:spPr>
      </p:pic>
      <p:sp>
        <p:nvSpPr>
          <p:cNvPr id="11" name="Date Placeholder 3">
            <a:extLst>
              <a:ext uri="{FF2B5EF4-FFF2-40B4-BE49-F238E27FC236}">
                <a16:creationId xmlns:a16="http://schemas.microsoft.com/office/drawing/2014/main" id="{BDF8E2AA-CEAE-213B-20F0-E8D552C6CC67}"/>
              </a:ext>
            </a:extLst>
          </p:cNvPr>
          <p:cNvSpPr>
            <a:spLocks noGrp="1"/>
          </p:cNvSpPr>
          <p:nvPr>
            <p:ph type="dt" sz="half" idx="10"/>
          </p:nvPr>
        </p:nvSpPr>
        <p:spPr>
          <a:xfrm>
            <a:off x="9329995" y="6213846"/>
            <a:ext cx="963149" cy="365125"/>
          </a:xfrm>
        </p:spPr>
        <p:txBody>
          <a:bodyPr/>
          <a:lstStyle/>
          <a:p>
            <a:fld id="{0A6203D8-16EE-4B98-A4DE-3EE0B8356128}" type="datetime1">
              <a:rPr lang="fi-FI" smtClean="0"/>
              <a:t>20.8.2024</a:t>
            </a:fld>
            <a:endParaRPr lang="fi-FI"/>
          </a:p>
        </p:txBody>
      </p:sp>
      <p:sp>
        <p:nvSpPr>
          <p:cNvPr id="12" name="Footer Placeholder 4">
            <a:extLst>
              <a:ext uri="{FF2B5EF4-FFF2-40B4-BE49-F238E27FC236}">
                <a16:creationId xmlns:a16="http://schemas.microsoft.com/office/drawing/2014/main" id="{26290E2D-00E2-2440-B137-8555BA043B9E}"/>
              </a:ext>
            </a:extLst>
          </p:cNvPr>
          <p:cNvSpPr>
            <a:spLocks noGrp="1"/>
          </p:cNvSpPr>
          <p:nvPr>
            <p:ph type="ftr" sz="quarter" idx="11"/>
          </p:nvPr>
        </p:nvSpPr>
        <p:spPr>
          <a:xfrm>
            <a:off x="5093553" y="6213846"/>
            <a:ext cx="4114800" cy="365125"/>
          </a:xfrm>
        </p:spPr>
        <p:txBody>
          <a:bodyPr/>
          <a:lstStyle/>
          <a:p>
            <a:r>
              <a:rPr lang="fi-FI"/>
              <a:t>Alatunniste</a:t>
            </a:r>
          </a:p>
        </p:txBody>
      </p:sp>
      <p:sp>
        <p:nvSpPr>
          <p:cNvPr id="13" name="Slide Number Placeholder 5">
            <a:extLst>
              <a:ext uri="{FF2B5EF4-FFF2-40B4-BE49-F238E27FC236}">
                <a16:creationId xmlns:a16="http://schemas.microsoft.com/office/drawing/2014/main" id="{196472CA-672A-D5D3-7C4A-E55BF4D514B8}"/>
              </a:ext>
            </a:extLst>
          </p:cNvPr>
          <p:cNvSpPr>
            <a:spLocks noGrp="1"/>
          </p:cNvSpPr>
          <p:nvPr>
            <p:ph type="sldNum" sz="quarter" idx="12"/>
          </p:nvPr>
        </p:nvSpPr>
        <p:spPr>
          <a:xfrm>
            <a:off x="10397750" y="6213846"/>
            <a:ext cx="409398" cy="365125"/>
          </a:xfrm>
        </p:spPr>
        <p:txBody>
          <a:bodyPr/>
          <a:lstStyle/>
          <a:p>
            <a:fld id="{6FF9B090-397C-D745-B26D-388A8603260D}" type="slidenum">
              <a:rPr lang="fi-FI" smtClean="0"/>
              <a:t>‹#›</a:t>
            </a:fld>
            <a:endParaRPr lang="fi-FI"/>
          </a:p>
        </p:txBody>
      </p:sp>
    </p:spTree>
    <p:extLst>
      <p:ext uri="{BB962C8B-B14F-4D97-AF65-F5344CB8AC3E}">
        <p14:creationId xmlns:p14="http://schemas.microsoft.com/office/powerpoint/2010/main" val="42821200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Valiotsikko_vaalean_sinin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31C4A3-3B70-473F-87DC-97F62378B296}"/>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itle 1">
            <a:extLst>
              <a:ext uri="{FF2B5EF4-FFF2-40B4-BE49-F238E27FC236}">
                <a16:creationId xmlns:a16="http://schemas.microsoft.com/office/drawing/2014/main" id="{AEC2ADAF-8754-4CBB-B2D1-1331D17D25E4}"/>
              </a:ext>
            </a:extLst>
          </p:cNvPr>
          <p:cNvSpPr>
            <a:spLocks noGrp="1"/>
          </p:cNvSpPr>
          <p:nvPr>
            <p:ph type="title"/>
          </p:nvPr>
        </p:nvSpPr>
        <p:spPr>
          <a:xfrm>
            <a:off x="831850" y="2504504"/>
            <a:ext cx="10515600" cy="1500187"/>
          </a:xfrm>
        </p:spPr>
        <p:txBody>
          <a:bodyPr anchor="b">
            <a:normAutofit/>
          </a:bodyPr>
          <a:lstStyle>
            <a:lvl1pPr>
              <a:defRPr sz="4400">
                <a:solidFill>
                  <a:schemeClr val="bg1"/>
                </a:solidFill>
              </a:defRPr>
            </a:lvl1pPr>
          </a:lstStyle>
          <a:p>
            <a:r>
              <a:rPr lang="en-US"/>
              <a:t>Click to edit Master title style</a:t>
            </a:r>
            <a:endParaRPr lang="fi-FI"/>
          </a:p>
        </p:txBody>
      </p:sp>
      <p:sp>
        <p:nvSpPr>
          <p:cNvPr id="7" name="Text Placeholder 2">
            <a:extLst>
              <a:ext uri="{FF2B5EF4-FFF2-40B4-BE49-F238E27FC236}">
                <a16:creationId xmlns:a16="http://schemas.microsoft.com/office/drawing/2014/main" id="{B57B995B-39BF-44D4-988C-8C346A16CD9E}"/>
              </a:ext>
            </a:extLst>
          </p:cNvPr>
          <p:cNvSpPr>
            <a:spLocks noGrp="1"/>
          </p:cNvSpPr>
          <p:nvPr>
            <p:ph type="body" idx="1"/>
          </p:nvPr>
        </p:nvSpPr>
        <p:spPr>
          <a:xfrm>
            <a:off x="831850" y="4196271"/>
            <a:ext cx="10515600" cy="1500187"/>
          </a:xfrm>
        </p:spPr>
        <p:txBody>
          <a:bodyPr>
            <a:normAutofit/>
          </a:bodyPr>
          <a:lstStyle>
            <a:lvl1pPr marL="0" indent="0">
              <a:buNone/>
              <a:defRPr sz="2000">
                <a:solidFill>
                  <a:schemeClr val="bg1"/>
                </a:solidFill>
                <a:latin typeface="Poppins ExtraBold" panose="00000900000000000000" pitchFamily="2" charset="0"/>
                <a:cs typeface="Poppins ExtraBold" panose="000009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8" name="Picture 7" descr="A picture containing building, clipart&#10;&#10;Description automatically generated">
            <a:extLst>
              <a:ext uri="{FF2B5EF4-FFF2-40B4-BE49-F238E27FC236}">
                <a16:creationId xmlns:a16="http://schemas.microsoft.com/office/drawing/2014/main" id="{3B8B122C-4305-4D0B-A2FA-D71C3E41AA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10" name="Picture 9">
            <a:extLst>
              <a:ext uri="{FF2B5EF4-FFF2-40B4-BE49-F238E27FC236}">
                <a16:creationId xmlns:a16="http://schemas.microsoft.com/office/drawing/2014/main" id="{514AF265-CBF7-48D7-9C80-7B57889C64C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38546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yhj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0BFF7A75-DF67-4ADC-9FB0-2E9A47A66C77}" type="datetime1">
              <a:rPr lang="fi-FI" smtClean="0"/>
              <a:t>20.8.2024</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sp>
        <p:nvSpPr>
          <p:cNvPr id="5" name="Footer Placeholder 4">
            <a:extLst>
              <a:ext uri="{FF2B5EF4-FFF2-40B4-BE49-F238E27FC236}">
                <a16:creationId xmlns:a16="http://schemas.microsoft.com/office/drawing/2014/main" id="{8A456CC2-9C69-4506-ADB6-C3431FE02F53}"/>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endParaRPr lang="fi-FI"/>
          </a:p>
        </p:txBody>
      </p:sp>
    </p:spTree>
    <p:extLst>
      <p:ext uri="{BB962C8B-B14F-4D97-AF65-F5344CB8AC3E}">
        <p14:creationId xmlns:p14="http://schemas.microsoft.com/office/powerpoint/2010/main" val="127159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yhja_kuvi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96B31DC9-7C48-4984-A0DB-5891A01AEE31}" type="datetime1">
              <a:rPr lang="fi-FI" smtClean="0"/>
              <a:t>20.8.2024</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pic>
        <p:nvPicPr>
          <p:cNvPr id="5" name="Picture 4" descr="A picture containing text&#10;&#10;Description automatically generated">
            <a:extLst>
              <a:ext uri="{FF2B5EF4-FFF2-40B4-BE49-F238E27FC236}">
                <a16:creationId xmlns:a16="http://schemas.microsoft.com/office/drawing/2014/main" id="{F2D2C7BF-71D4-48BF-9DD2-FE65AF4A26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7890" y="812800"/>
            <a:ext cx="5496219" cy="5232400"/>
          </a:xfrm>
          <a:prstGeom prst="rect">
            <a:avLst/>
          </a:prstGeom>
        </p:spPr>
      </p:pic>
      <p:sp>
        <p:nvSpPr>
          <p:cNvPr id="7" name="Footer Placeholder 4">
            <a:extLst>
              <a:ext uri="{FF2B5EF4-FFF2-40B4-BE49-F238E27FC236}">
                <a16:creationId xmlns:a16="http://schemas.microsoft.com/office/drawing/2014/main" id="{5E94213E-8A70-4CDD-9D43-D0A90C3E1C6B}"/>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endParaRPr lang="fi-FI"/>
          </a:p>
        </p:txBody>
      </p:sp>
    </p:spTree>
    <p:extLst>
      <p:ext uri="{BB962C8B-B14F-4D97-AF65-F5344CB8AC3E}">
        <p14:creationId xmlns:p14="http://schemas.microsoft.com/office/powerpoint/2010/main" val="250810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iirakka_ja_seli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4B538F54-8EC3-4BAD-8B37-8AF506B9794F}" type="datetime1">
              <a:rPr lang="fi-FI" smtClean="0"/>
              <a:t>20.8.2024</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graphicFrame>
        <p:nvGraphicFramePr>
          <p:cNvPr id="7" name="Chart 6">
            <a:extLst>
              <a:ext uri="{FF2B5EF4-FFF2-40B4-BE49-F238E27FC236}">
                <a16:creationId xmlns:a16="http://schemas.microsoft.com/office/drawing/2014/main" id="{562D0573-C666-4B1A-9757-E53C856462BA}"/>
              </a:ext>
            </a:extLst>
          </p:cNvPr>
          <p:cNvGraphicFramePr/>
          <p:nvPr userDrawn="1">
            <p:extLst>
              <p:ext uri="{D42A27DB-BD31-4B8C-83A1-F6EECF244321}">
                <p14:modId xmlns:p14="http://schemas.microsoft.com/office/powerpoint/2010/main" val="257501312"/>
              </p:ext>
            </p:extLst>
          </p:nvPr>
        </p:nvGraphicFramePr>
        <p:xfrm>
          <a:off x="850900" y="1314449"/>
          <a:ext cx="6329829" cy="450850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a:extLst>
              <a:ext uri="{FF2B5EF4-FFF2-40B4-BE49-F238E27FC236}">
                <a16:creationId xmlns:a16="http://schemas.microsoft.com/office/drawing/2014/main" id="{4F594614-D71D-4F1E-8614-54BFC47CAF78}"/>
              </a:ext>
            </a:extLst>
          </p:cNvPr>
          <p:cNvSpPr>
            <a:spLocks noGrp="1"/>
          </p:cNvSpPr>
          <p:nvPr>
            <p:ph type="body" sz="half" idx="2"/>
          </p:nvPr>
        </p:nvSpPr>
        <p:spPr>
          <a:xfrm>
            <a:off x="7421563" y="1314449"/>
            <a:ext cx="3932237" cy="4508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1">
            <a:extLst>
              <a:ext uri="{FF2B5EF4-FFF2-40B4-BE49-F238E27FC236}">
                <a16:creationId xmlns:a16="http://schemas.microsoft.com/office/drawing/2014/main" id="{58EF112B-7659-4965-8D51-4E3F618E5A9B}"/>
              </a:ext>
            </a:extLst>
          </p:cNvPr>
          <p:cNvSpPr>
            <a:spLocks noGrp="1"/>
          </p:cNvSpPr>
          <p:nvPr>
            <p:ph type="title"/>
          </p:nvPr>
        </p:nvSpPr>
        <p:spPr>
          <a:xfrm>
            <a:off x="673668" y="487242"/>
            <a:ext cx="9569557" cy="613182"/>
          </a:xfrm>
        </p:spPr>
        <p:txBody>
          <a:bodyPr/>
          <a:lstStyle/>
          <a:p>
            <a:r>
              <a:rPr lang="en-US"/>
              <a:t>Click to edit Master title style</a:t>
            </a:r>
            <a:endParaRPr lang="fi-FI"/>
          </a:p>
        </p:txBody>
      </p:sp>
      <p:sp>
        <p:nvSpPr>
          <p:cNvPr id="11" name="Footer Placeholder 4">
            <a:extLst>
              <a:ext uri="{FF2B5EF4-FFF2-40B4-BE49-F238E27FC236}">
                <a16:creationId xmlns:a16="http://schemas.microsoft.com/office/drawing/2014/main" id="{28CB20B9-BF14-48B7-8FBF-55A893F50125}"/>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endParaRPr lang="fi-FI"/>
          </a:p>
        </p:txBody>
      </p:sp>
    </p:spTree>
    <p:extLst>
      <p:ext uri="{BB962C8B-B14F-4D97-AF65-F5344CB8AC3E}">
        <p14:creationId xmlns:p14="http://schemas.microsoft.com/office/powerpoint/2010/main" val="398022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alkit_ja_seli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F713E9-B21F-4277-80A4-C06234167A51}"/>
              </a:ext>
            </a:extLst>
          </p:cNvPr>
          <p:cNvSpPr>
            <a:spLocks noGrp="1"/>
          </p:cNvSpPr>
          <p:nvPr>
            <p:ph type="dt" sz="half" idx="10"/>
          </p:nvPr>
        </p:nvSpPr>
        <p:spPr/>
        <p:txBody>
          <a:bodyPr/>
          <a:lstStyle/>
          <a:p>
            <a:fld id="{462D179E-10AB-4224-8F06-9AEBB6DAE164}" type="datetime1">
              <a:rPr lang="fi-FI" smtClean="0"/>
              <a:t>20.8.2024</a:t>
            </a:fld>
            <a:endParaRPr lang="fi-FI"/>
          </a:p>
        </p:txBody>
      </p:sp>
      <p:sp>
        <p:nvSpPr>
          <p:cNvPr id="4" name="Slide Number Placeholder 3">
            <a:extLst>
              <a:ext uri="{FF2B5EF4-FFF2-40B4-BE49-F238E27FC236}">
                <a16:creationId xmlns:a16="http://schemas.microsoft.com/office/drawing/2014/main" id="{4955944B-F0B9-4271-96BA-E6828C38A7C1}"/>
              </a:ext>
            </a:extLst>
          </p:cNvPr>
          <p:cNvSpPr>
            <a:spLocks noGrp="1"/>
          </p:cNvSpPr>
          <p:nvPr>
            <p:ph type="sldNum" sz="quarter" idx="12"/>
          </p:nvPr>
        </p:nvSpPr>
        <p:spPr/>
        <p:txBody>
          <a:bodyPr/>
          <a:lstStyle/>
          <a:p>
            <a:fld id="{D5C7B8F6-2765-465B-BF52-D1DF320C1AE3}" type="slidenum">
              <a:rPr lang="fi-FI" smtClean="0"/>
              <a:t>‹#›</a:t>
            </a:fld>
            <a:endParaRPr lang="fi-FI"/>
          </a:p>
        </p:txBody>
      </p:sp>
      <p:graphicFrame>
        <p:nvGraphicFramePr>
          <p:cNvPr id="7" name="Chart 6">
            <a:extLst>
              <a:ext uri="{FF2B5EF4-FFF2-40B4-BE49-F238E27FC236}">
                <a16:creationId xmlns:a16="http://schemas.microsoft.com/office/drawing/2014/main" id="{562D0573-C666-4B1A-9757-E53C856462BA}"/>
              </a:ext>
            </a:extLst>
          </p:cNvPr>
          <p:cNvGraphicFramePr/>
          <p:nvPr userDrawn="1">
            <p:extLst>
              <p:ext uri="{D42A27DB-BD31-4B8C-83A1-F6EECF244321}">
                <p14:modId xmlns:p14="http://schemas.microsoft.com/office/powerpoint/2010/main" val="1114869723"/>
              </p:ext>
            </p:extLst>
          </p:nvPr>
        </p:nvGraphicFramePr>
        <p:xfrm>
          <a:off x="850900" y="1314449"/>
          <a:ext cx="6311900" cy="450850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3">
            <a:extLst>
              <a:ext uri="{FF2B5EF4-FFF2-40B4-BE49-F238E27FC236}">
                <a16:creationId xmlns:a16="http://schemas.microsoft.com/office/drawing/2014/main" id="{4F594614-D71D-4F1E-8614-54BFC47CAF78}"/>
              </a:ext>
            </a:extLst>
          </p:cNvPr>
          <p:cNvSpPr>
            <a:spLocks noGrp="1"/>
          </p:cNvSpPr>
          <p:nvPr>
            <p:ph type="body" sz="half" idx="2"/>
          </p:nvPr>
        </p:nvSpPr>
        <p:spPr>
          <a:xfrm>
            <a:off x="7421563" y="1314449"/>
            <a:ext cx="3932237" cy="45085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itle 1">
            <a:extLst>
              <a:ext uri="{FF2B5EF4-FFF2-40B4-BE49-F238E27FC236}">
                <a16:creationId xmlns:a16="http://schemas.microsoft.com/office/drawing/2014/main" id="{0E089EDF-B6EA-42D8-ABC5-DC3F5127A982}"/>
              </a:ext>
            </a:extLst>
          </p:cNvPr>
          <p:cNvSpPr>
            <a:spLocks noGrp="1"/>
          </p:cNvSpPr>
          <p:nvPr>
            <p:ph type="title"/>
          </p:nvPr>
        </p:nvSpPr>
        <p:spPr>
          <a:xfrm>
            <a:off x="673668" y="487242"/>
            <a:ext cx="9569557" cy="613182"/>
          </a:xfrm>
        </p:spPr>
        <p:txBody>
          <a:bodyPr/>
          <a:lstStyle/>
          <a:p>
            <a:r>
              <a:rPr lang="en-US"/>
              <a:t>Click to edit Master title style</a:t>
            </a:r>
            <a:endParaRPr lang="fi-FI"/>
          </a:p>
        </p:txBody>
      </p:sp>
      <p:sp>
        <p:nvSpPr>
          <p:cNvPr id="11" name="Footer Placeholder 4">
            <a:extLst>
              <a:ext uri="{FF2B5EF4-FFF2-40B4-BE49-F238E27FC236}">
                <a16:creationId xmlns:a16="http://schemas.microsoft.com/office/drawing/2014/main" id="{2B898320-2141-47A4-9BD0-C34010A7F7A3}"/>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endParaRPr lang="fi-FI"/>
          </a:p>
        </p:txBody>
      </p:sp>
    </p:spTree>
    <p:extLst>
      <p:ext uri="{BB962C8B-B14F-4D97-AF65-F5344CB8AC3E}">
        <p14:creationId xmlns:p14="http://schemas.microsoft.com/office/powerpoint/2010/main" val="186133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Nosto_tumma_fuksia">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2E092F-4C18-4469-8E83-6A834109ED10}"/>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Text Placeholder 7">
            <a:extLst>
              <a:ext uri="{FF2B5EF4-FFF2-40B4-BE49-F238E27FC236}">
                <a16:creationId xmlns:a16="http://schemas.microsoft.com/office/drawing/2014/main" id="{52FAAFFF-5F2B-4165-A1EB-978BD4A568D5}"/>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10" name="Text Placeholder 9">
            <a:extLst>
              <a:ext uri="{FF2B5EF4-FFF2-40B4-BE49-F238E27FC236}">
                <a16:creationId xmlns:a16="http://schemas.microsoft.com/office/drawing/2014/main" id="{15B32EA3-DA3E-406D-8BC9-DB57E97263DB}"/>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9" name="Picture 8" descr="A picture containing building, clipart&#10;&#10;Description automatically generated">
            <a:extLst>
              <a:ext uri="{FF2B5EF4-FFF2-40B4-BE49-F238E27FC236}">
                <a16:creationId xmlns:a16="http://schemas.microsoft.com/office/drawing/2014/main" id="{66B60650-2462-4885-BDFA-965FD8BF28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EF420B20-D0B9-412C-A986-EE4A299C275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424235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Nosto_vaalea_fuksia">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300340-25EF-4F66-8FC0-3524FCC23AB6}"/>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xt Placeholder 7">
            <a:extLst>
              <a:ext uri="{FF2B5EF4-FFF2-40B4-BE49-F238E27FC236}">
                <a16:creationId xmlns:a16="http://schemas.microsoft.com/office/drawing/2014/main" id="{A5AC8F70-F194-41C7-805B-D92734070F4B}"/>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6" name="Text Placeholder 9">
            <a:extLst>
              <a:ext uri="{FF2B5EF4-FFF2-40B4-BE49-F238E27FC236}">
                <a16:creationId xmlns:a16="http://schemas.microsoft.com/office/drawing/2014/main" id="{2FE8445C-4D7C-459B-A750-14E5D4ADDF74}"/>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9" name="Picture 8" descr="A picture containing building, clipart&#10;&#10;Description automatically generated">
            <a:extLst>
              <a:ext uri="{FF2B5EF4-FFF2-40B4-BE49-F238E27FC236}">
                <a16:creationId xmlns:a16="http://schemas.microsoft.com/office/drawing/2014/main" id="{0D5E3786-1E77-41FF-ACC3-2C07F23E9A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8" name="Picture 7">
            <a:extLst>
              <a:ext uri="{FF2B5EF4-FFF2-40B4-BE49-F238E27FC236}">
                <a16:creationId xmlns:a16="http://schemas.microsoft.com/office/drawing/2014/main" id="{87512402-4326-4965-85DC-B1C3CB99F22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267741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Nosto_tumman_vihreä">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53C6DA-FD50-4615-B8FB-FF833B6B874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xt Placeholder 7">
            <a:extLst>
              <a:ext uri="{FF2B5EF4-FFF2-40B4-BE49-F238E27FC236}">
                <a16:creationId xmlns:a16="http://schemas.microsoft.com/office/drawing/2014/main" id="{1D8D3088-BD2C-4F0D-AC59-B1D90F282A1A}"/>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10" name="Text Placeholder 9">
            <a:extLst>
              <a:ext uri="{FF2B5EF4-FFF2-40B4-BE49-F238E27FC236}">
                <a16:creationId xmlns:a16="http://schemas.microsoft.com/office/drawing/2014/main" id="{9729D64E-D9FD-4A72-A218-5A46A2A9E003}"/>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3" name="Picture 12" descr="A picture containing building, clipart&#10;&#10;Description automatically generated">
            <a:extLst>
              <a:ext uri="{FF2B5EF4-FFF2-40B4-BE49-F238E27FC236}">
                <a16:creationId xmlns:a16="http://schemas.microsoft.com/office/drawing/2014/main" id="{E2367D72-1261-4F4B-95BA-C217F9F6FE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7B66ACCA-7C79-452D-AC6D-E7CE0118EBB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194619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Nosto_vaalean_vihreä">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FDCB13-2229-4EDE-9601-A214D628E3EB}"/>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xt Placeholder 7">
            <a:extLst>
              <a:ext uri="{FF2B5EF4-FFF2-40B4-BE49-F238E27FC236}">
                <a16:creationId xmlns:a16="http://schemas.microsoft.com/office/drawing/2014/main" id="{10A3972D-8B49-48B9-A933-077AD84C2B78}"/>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8" name="Text Placeholder 9">
            <a:extLst>
              <a:ext uri="{FF2B5EF4-FFF2-40B4-BE49-F238E27FC236}">
                <a16:creationId xmlns:a16="http://schemas.microsoft.com/office/drawing/2014/main" id="{0144724E-5CC4-417F-B397-D5FCDD27933A}"/>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0" name="Picture 9" descr="A picture containing building, clipart&#10;&#10;Description automatically generated">
            <a:extLst>
              <a:ext uri="{FF2B5EF4-FFF2-40B4-BE49-F238E27FC236}">
                <a16:creationId xmlns:a16="http://schemas.microsoft.com/office/drawing/2014/main" id="{0E4A42AB-E5D2-487E-A666-3E81D0EC4C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E95806FA-A7F8-4680-B00C-DC11DE1C9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420104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Nosto_tumman_sininen">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6DD7C14-1622-4EAE-AD65-6E914DFD8C1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xt Placeholder 7">
            <a:extLst>
              <a:ext uri="{FF2B5EF4-FFF2-40B4-BE49-F238E27FC236}">
                <a16:creationId xmlns:a16="http://schemas.microsoft.com/office/drawing/2014/main" id="{09808EF1-5D0E-43DC-80F8-12870B32C9E9}"/>
              </a:ext>
            </a:extLst>
          </p:cNvPr>
          <p:cNvSpPr>
            <a:spLocks noGrp="1"/>
          </p:cNvSpPr>
          <p:nvPr>
            <p:ph type="body" sz="quarter" idx="13"/>
          </p:nvPr>
        </p:nvSpPr>
        <p:spPr>
          <a:xfrm>
            <a:off x="2570956" y="1967371"/>
            <a:ext cx="7050087" cy="2291431"/>
          </a:xfrm>
        </p:spPr>
        <p:txBody>
          <a:bodyPr>
            <a:noAutofit/>
          </a:bodyPr>
          <a:lstStyle>
            <a:lvl1pPr marL="0" indent="0" algn="ctr">
              <a:buNone/>
              <a:defRPr sz="18000" spc="-150">
                <a:solidFill>
                  <a:schemeClr val="bg1"/>
                </a:solidFill>
                <a:latin typeface="Poppins ExtraBold" panose="00000900000000000000" pitchFamily="2" charset="0"/>
                <a:cs typeface="Poppins ExtraBold" panose="00000900000000000000" pitchFamily="2" charset="0"/>
              </a:defRPr>
            </a:lvl1pPr>
          </a:lstStyle>
          <a:p>
            <a:pPr lvl="0"/>
            <a:r>
              <a:rPr lang="en-US"/>
              <a:t>Edit Master text styles</a:t>
            </a:r>
          </a:p>
        </p:txBody>
      </p:sp>
      <p:sp>
        <p:nvSpPr>
          <p:cNvPr id="10" name="Text Placeholder 9">
            <a:extLst>
              <a:ext uri="{FF2B5EF4-FFF2-40B4-BE49-F238E27FC236}">
                <a16:creationId xmlns:a16="http://schemas.microsoft.com/office/drawing/2014/main" id="{410962C8-DE63-43D8-8942-0B0108C26B1A}"/>
              </a:ext>
            </a:extLst>
          </p:cNvPr>
          <p:cNvSpPr>
            <a:spLocks noGrp="1"/>
          </p:cNvSpPr>
          <p:nvPr>
            <p:ph type="body" sz="quarter" idx="14"/>
          </p:nvPr>
        </p:nvSpPr>
        <p:spPr>
          <a:xfrm>
            <a:off x="2570956" y="4416489"/>
            <a:ext cx="7050087" cy="1531937"/>
          </a:xfrm>
        </p:spPr>
        <p:txBody>
          <a:bodyPr>
            <a:normAutofit/>
          </a:bodyPr>
          <a:lstStyle>
            <a:lvl1pPr marL="0" indent="0" algn="ctr">
              <a:buNone/>
              <a:defRPr sz="4000" b="0">
                <a:solidFill>
                  <a:schemeClr val="bg1"/>
                </a:solidFill>
                <a:latin typeface="Poppins ExtraBold" panose="00000900000000000000" pitchFamily="2" charset="0"/>
                <a:cs typeface="Poppins ExtraBold" panose="000009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pic>
        <p:nvPicPr>
          <p:cNvPr id="13" name="Picture 12" descr="A picture containing building, clipart&#10;&#10;Description automatically generated">
            <a:extLst>
              <a:ext uri="{FF2B5EF4-FFF2-40B4-BE49-F238E27FC236}">
                <a16:creationId xmlns:a16="http://schemas.microsoft.com/office/drawing/2014/main" id="{2D6D991B-5BB1-4C8D-8A99-46E6234F7E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1540" y="428117"/>
            <a:ext cx="835122" cy="707865"/>
          </a:xfrm>
          <a:prstGeom prst="rect">
            <a:avLst/>
          </a:prstGeom>
        </p:spPr>
      </p:pic>
      <p:pic>
        <p:nvPicPr>
          <p:cNvPr id="6" name="Picture 5">
            <a:extLst>
              <a:ext uri="{FF2B5EF4-FFF2-40B4-BE49-F238E27FC236}">
                <a16:creationId xmlns:a16="http://schemas.microsoft.com/office/drawing/2014/main" id="{63E06A6A-500D-4A81-A3A7-C636B9A8F49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9553" y="6242935"/>
            <a:ext cx="2305785" cy="379938"/>
          </a:xfrm>
          <a:prstGeom prst="rect">
            <a:avLst/>
          </a:prstGeom>
        </p:spPr>
      </p:pic>
    </p:spTree>
    <p:extLst>
      <p:ext uri="{BB962C8B-B14F-4D97-AF65-F5344CB8AC3E}">
        <p14:creationId xmlns:p14="http://schemas.microsoft.com/office/powerpoint/2010/main" val="240876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theme" Target="../theme/theme5.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8.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9" Type="http://schemas.openxmlformats.org/officeDocument/2006/relationships/slideLayout" Target="../slideLayouts/slideLayout102.xml"/><Relationship Id="rId21" Type="http://schemas.openxmlformats.org/officeDocument/2006/relationships/slideLayout" Target="../slideLayouts/slideLayout84.xml"/><Relationship Id="rId34" Type="http://schemas.openxmlformats.org/officeDocument/2006/relationships/slideLayout" Target="../slideLayouts/slideLayout97.xml"/><Relationship Id="rId42" Type="http://schemas.openxmlformats.org/officeDocument/2006/relationships/slideLayout" Target="../slideLayouts/slideLayout105.xml"/><Relationship Id="rId47" Type="http://schemas.openxmlformats.org/officeDocument/2006/relationships/slideLayout" Target="../slideLayouts/slideLayout110.xml"/><Relationship Id="rId50" Type="http://schemas.openxmlformats.org/officeDocument/2006/relationships/slideLayout" Target="../slideLayouts/slideLayout113.xml"/><Relationship Id="rId55" Type="http://schemas.openxmlformats.org/officeDocument/2006/relationships/tags" Target="../tags/tag1.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9" Type="http://schemas.openxmlformats.org/officeDocument/2006/relationships/slideLayout" Target="../slideLayouts/slideLayout92.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slideLayout" Target="../slideLayouts/slideLayout95.xml"/><Relationship Id="rId37" Type="http://schemas.openxmlformats.org/officeDocument/2006/relationships/slideLayout" Target="../slideLayouts/slideLayout100.xml"/><Relationship Id="rId40" Type="http://schemas.openxmlformats.org/officeDocument/2006/relationships/slideLayout" Target="../slideLayouts/slideLayout103.xml"/><Relationship Id="rId45" Type="http://schemas.openxmlformats.org/officeDocument/2006/relationships/slideLayout" Target="../slideLayouts/slideLayout108.xml"/><Relationship Id="rId53" Type="http://schemas.openxmlformats.org/officeDocument/2006/relationships/slideLayout" Target="../slideLayouts/slideLayout116.xml"/><Relationship Id="rId58" Type="http://schemas.openxmlformats.org/officeDocument/2006/relationships/image" Target="../media/image1.png"/><Relationship Id="rId5" Type="http://schemas.openxmlformats.org/officeDocument/2006/relationships/slideLayout" Target="../slideLayouts/slideLayout68.xml"/><Relationship Id="rId19" Type="http://schemas.openxmlformats.org/officeDocument/2006/relationships/slideLayout" Target="../slideLayouts/slideLayout82.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 Id="rId35" Type="http://schemas.openxmlformats.org/officeDocument/2006/relationships/slideLayout" Target="../slideLayouts/slideLayout98.xml"/><Relationship Id="rId43" Type="http://schemas.openxmlformats.org/officeDocument/2006/relationships/slideLayout" Target="../slideLayouts/slideLayout106.xml"/><Relationship Id="rId48" Type="http://schemas.openxmlformats.org/officeDocument/2006/relationships/slideLayout" Target="../slideLayouts/slideLayout111.xml"/><Relationship Id="rId56" Type="http://schemas.openxmlformats.org/officeDocument/2006/relationships/oleObject" Target="../embeddings/oleObject1.bin"/><Relationship Id="rId8" Type="http://schemas.openxmlformats.org/officeDocument/2006/relationships/slideLayout" Target="../slideLayouts/slideLayout71.xml"/><Relationship Id="rId51" Type="http://schemas.openxmlformats.org/officeDocument/2006/relationships/slideLayout" Target="../slideLayouts/slideLayout114.xml"/><Relationship Id="rId3" Type="http://schemas.openxmlformats.org/officeDocument/2006/relationships/slideLayout" Target="../slideLayouts/slideLayout66.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33" Type="http://schemas.openxmlformats.org/officeDocument/2006/relationships/slideLayout" Target="../slideLayouts/slideLayout96.xml"/><Relationship Id="rId38" Type="http://schemas.openxmlformats.org/officeDocument/2006/relationships/slideLayout" Target="../slideLayouts/slideLayout101.xml"/><Relationship Id="rId46" Type="http://schemas.openxmlformats.org/officeDocument/2006/relationships/slideLayout" Target="../slideLayouts/slideLayout109.xml"/><Relationship Id="rId59" Type="http://schemas.openxmlformats.org/officeDocument/2006/relationships/image" Target="../media/image10.png"/><Relationship Id="rId20" Type="http://schemas.openxmlformats.org/officeDocument/2006/relationships/slideLayout" Target="../slideLayouts/slideLayout83.xml"/><Relationship Id="rId41" Type="http://schemas.openxmlformats.org/officeDocument/2006/relationships/slideLayout" Target="../slideLayouts/slideLayout104.xml"/><Relationship Id="rId54" Type="http://schemas.openxmlformats.org/officeDocument/2006/relationships/theme" Target="../theme/theme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36" Type="http://schemas.openxmlformats.org/officeDocument/2006/relationships/slideLayout" Target="../slideLayouts/slideLayout99.xml"/><Relationship Id="rId49" Type="http://schemas.openxmlformats.org/officeDocument/2006/relationships/slideLayout" Target="../slideLayouts/slideLayout112.xml"/><Relationship Id="rId57" Type="http://schemas.openxmlformats.org/officeDocument/2006/relationships/image" Target="../media/image9.emf"/><Relationship Id="rId10" Type="http://schemas.openxmlformats.org/officeDocument/2006/relationships/slideLayout" Target="../slideLayouts/slideLayout73.xml"/><Relationship Id="rId31" Type="http://schemas.openxmlformats.org/officeDocument/2006/relationships/slideLayout" Target="../slideLayouts/slideLayout94.xml"/><Relationship Id="rId44" Type="http://schemas.openxmlformats.org/officeDocument/2006/relationships/slideLayout" Target="../slideLayouts/slideLayout107.xml"/><Relationship Id="rId52"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10806-493F-132E-0D2E-D75D41432495}"/>
              </a:ext>
            </a:extLst>
          </p:cNvPr>
          <p:cNvSpPr>
            <a:spLocks noGrp="1"/>
          </p:cNvSpPr>
          <p:nvPr>
            <p:ph type="title"/>
          </p:nvPr>
        </p:nvSpPr>
        <p:spPr>
          <a:xfrm>
            <a:off x="549965" y="535510"/>
            <a:ext cx="10260000" cy="1325563"/>
          </a:xfrm>
          <a:prstGeom prst="rect">
            <a:avLst/>
          </a:prstGeom>
        </p:spPr>
        <p:txBody>
          <a:bodyPr vert="horz" lIns="91440" tIns="45720" rIns="91440" bIns="45720" rtlCol="0" anchor="b">
            <a:normAutofit/>
          </a:bodyPr>
          <a:lstStyle/>
          <a:p>
            <a:r>
              <a:rPr lang="fi-FI"/>
              <a:t>Muokkaa ots. perustyyl. napsautt.</a:t>
            </a:r>
          </a:p>
        </p:txBody>
      </p:sp>
      <p:sp>
        <p:nvSpPr>
          <p:cNvPr id="3" name="Text Placeholder 2">
            <a:extLst>
              <a:ext uri="{FF2B5EF4-FFF2-40B4-BE49-F238E27FC236}">
                <a16:creationId xmlns:a16="http://schemas.microsoft.com/office/drawing/2014/main" id="{7504D146-646D-D54B-D78B-31FF201B629E}"/>
              </a:ext>
            </a:extLst>
          </p:cNvPr>
          <p:cNvSpPr>
            <a:spLocks noGrp="1"/>
          </p:cNvSpPr>
          <p:nvPr>
            <p:ph type="body" idx="1"/>
          </p:nvPr>
        </p:nvSpPr>
        <p:spPr>
          <a:xfrm>
            <a:off x="549965" y="2044748"/>
            <a:ext cx="10260000" cy="395229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Date Placeholder 3">
            <a:extLst>
              <a:ext uri="{FF2B5EF4-FFF2-40B4-BE49-F238E27FC236}">
                <a16:creationId xmlns:a16="http://schemas.microsoft.com/office/drawing/2014/main" id="{C4024139-035D-0AA1-BB99-874ED2891B38}"/>
              </a:ext>
            </a:extLst>
          </p:cNvPr>
          <p:cNvSpPr>
            <a:spLocks noGrp="1"/>
          </p:cNvSpPr>
          <p:nvPr>
            <p:ph type="dt" sz="half" idx="2"/>
          </p:nvPr>
        </p:nvSpPr>
        <p:spPr>
          <a:xfrm>
            <a:off x="9329995" y="6213846"/>
            <a:ext cx="963149" cy="365125"/>
          </a:xfrm>
          <a:prstGeom prst="rect">
            <a:avLst/>
          </a:prstGeom>
        </p:spPr>
        <p:txBody>
          <a:bodyPr vert="horz" lIns="91440" tIns="45720" rIns="91440" bIns="45720" rtlCol="0" anchor="ctr"/>
          <a:lstStyle>
            <a:lvl1pPr algn="ctr">
              <a:defRPr sz="1200">
                <a:solidFill>
                  <a:schemeClr val="tx1"/>
                </a:solidFill>
              </a:defRPr>
            </a:lvl1pPr>
          </a:lstStyle>
          <a:p>
            <a:fld id="{DC123C7A-AF5F-475F-83AC-B19C87C022C6}" type="datetime1">
              <a:rPr lang="fi-FI" smtClean="0"/>
              <a:t>20.8.2024</a:t>
            </a:fld>
            <a:endParaRPr lang="fi-FI"/>
          </a:p>
        </p:txBody>
      </p:sp>
      <p:sp>
        <p:nvSpPr>
          <p:cNvPr id="5" name="Footer Placeholder 4">
            <a:extLst>
              <a:ext uri="{FF2B5EF4-FFF2-40B4-BE49-F238E27FC236}">
                <a16:creationId xmlns:a16="http://schemas.microsoft.com/office/drawing/2014/main" id="{4979ABD9-72EF-74E9-13CE-7645C8EAE364}"/>
              </a:ext>
            </a:extLst>
          </p:cNvPr>
          <p:cNvSpPr>
            <a:spLocks noGrp="1"/>
          </p:cNvSpPr>
          <p:nvPr>
            <p:ph type="ftr" sz="quarter" idx="3"/>
          </p:nvPr>
        </p:nvSpPr>
        <p:spPr>
          <a:xfrm>
            <a:off x="5093553" y="6213846"/>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fi-FI"/>
              <a:t>Alatunniste</a:t>
            </a:r>
          </a:p>
        </p:txBody>
      </p:sp>
      <p:sp>
        <p:nvSpPr>
          <p:cNvPr id="6" name="Slide Number Placeholder 5">
            <a:extLst>
              <a:ext uri="{FF2B5EF4-FFF2-40B4-BE49-F238E27FC236}">
                <a16:creationId xmlns:a16="http://schemas.microsoft.com/office/drawing/2014/main" id="{F87A2E6B-A0EF-85D5-B8E9-510C93B251DB}"/>
              </a:ext>
            </a:extLst>
          </p:cNvPr>
          <p:cNvSpPr>
            <a:spLocks noGrp="1"/>
          </p:cNvSpPr>
          <p:nvPr>
            <p:ph type="sldNum" sz="quarter" idx="4"/>
          </p:nvPr>
        </p:nvSpPr>
        <p:spPr>
          <a:xfrm>
            <a:off x="10397750" y="6213846"/>
            <a:ext cx="409398" cy="365125"/>
          </a:xfrm>
          <a:prstGeom prst="rect">
            <a:avLst/>
          </a:prstGeom>
        </p:spPr>
        <p:txBody>
          <a:bodyPr vert="horz" lIns="91440" tIns="45720" rIns="91440" bIns="45720" rtlCol="0" anchor="ctr"/>
          <a:lstStyle>
            <a:lvl1pPr algn="r">
              <a:defRPr sz="1200">
                <a:solidFill>
                  <a:schemeClr val="tx1"/>
                </a:solidFill>
              </a:defRPr>
            </a:lvl1pPr>
          </a:lstStyle>
          <a:p>
            <a:fld id="{6FF9B090-397C-D745-B26D-388A8603260D}" type="slidenum">
              <a:rPr lang="fi-FI" smtClean="0"/>
              <a:pPr/>
              <a:t>‹#›</a:t>
            </a:fld>
            <a:endParaRPr lang="fi-FI"/>
          </a:p>
        </p:txBody>
      </p:sp>
    </p:spTree>
    <p:extLst>
      <p:ext uri="{BB962C8B-B14F-4D97-AF65-F5344CB8AC3E}">
        <p14:creationId xmlns:p14="http://schemas.microsoft.com/office/powerpoint/2010/main" val="162065649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61" r:id="rId5"/>
    <p:sldLayoutId id="2147483662" r:id="rId6"/>
    <p:sldLayoutId id="2147483663" r:id="rId7"/>
  </p:sldLayoutIdLst>
  <p:hf hdr="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10806-493F-132E-0D2E-D75D41432495}"/>
              </a:ext>
            </a:extLst>
          </p:cNvPr>
          <p:cNvSpPr>
            <a:spLocks noGrp="1"/>
          </p:cNvSpPr>
          <p:nvPr>
            <p:ph type="title"/>
          </p:nvPr>
        </p:nvSpPr>
        <p:spPr>
          <a:xfrm>
            <a:off x="549965" y="535510"/>
            <a:ext cx="10260000" cy="1325563"/>
          </a:xfrm>
          <a:prstGeom prst="rect">
            <a:avLst/>
          </a:prstGeom>
        </p:spPr>
        <p:txBody>
          <a:bodyPr vert="horz" lIns="91440" tIns="45720" rIns="91440" bIns="45720" rtlCol="0" anchor="b">
            <a:norm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7504D146-646D-D54B-D78B-31FF201B629E}"/>
              </a:ext>
            </a:extLst>
          </p:cNvPr>
          <p:cNvSpPr>
            <a:spLocks noGrp="1"/>
          </p:cNvSpPr>
          <p:nvPr>
            <p:ph type="body" idx="1"/>
          </p:nvPr>
        </p:nvSpPr>
        <p:spPr>
          <a:xfrm>
            <a:off x="549965" y="2044748"/>
            <a:ext cx="10260000" cy="39522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C4024139-035D-0AA1-BB99-874ED2891B38}"/>
              </a:ext>
            </a:extLst>
          </p:cNvPr>
          <p:cNvSpPr>
            <a:spLocks noGrp="1"/>
          </p:cNvSpPr>
          <p:nvPr>
            <p:ph type="dt" sz="half" idx="2"/>
          </p:nvPr>
        </p:nvSpPr>
        <p:spPr>
          <a:xfrm>
            <a:off x="9329995" y="6213846"/>
            <a:ext cx="963149" cy="365125"/>
          </a:xfrm>
          <a:prstGeom prst="rect">
            <a:avLst/>
          </a:prstGeom>
        </p:spPr>
        <p:txBody>
          <a:bodyPr vert="horz" lIns="91440" tIns="45720" rIns="91440" bIns="45720" rtlCol="0" anchor="ctr"/>
          <a:lstStyle>
            <a:lvl1pPr algn="ctr">
              <a:defRPr sz="1200">
                <a:solidFill>
                  <a:schemeClr val="tx1"/>
                </a:solidFill>
              </a:defRPr>
            </a:lvl1pPr>
          </a:lstStyle>
          <a:p>
            <a:fld id="{34E82237-4BA9-41D5-A8A4-B92576845676}" type="datetime1">
              <a:rPr lang="fi-FI" smtClean="0"/>
              <a:t>20.8.2024</a:t>
            </a:fld>
            <a:endParaRPr lang="fi-FI"/>
          </a:p>
        </p:txBody>
      </p:sp>
      <p:sp>
        <p:nvSpPr>
          <p:cNvPr id="5" name="Footer Placeholder 4">
            <a:extLst>
              <a:ext uri="{FF2B5EF4-FFF2-40B4-BE49-F238E27FC236}">
                <a16:creationId xmlns:a16="http://schemas.microsoft.com/office/drawing/2014/main" id="{4979ABD9-72EF-74E9-13CE-7645C8EAE364}"/>
              </a:ext>
            </a:extLst>
          </p:cNvPr>
          <p:cNvSpPr>
            <a:spLocks noGrp="1"/>
          </p:cNvSpPr>
          <p:nvPr>
            <p:ph type="ftr" sz="quarter" idx="3"/>
          </p:nvPr>
        </p:nvSpPr>
        <p:spPr>
          <a:xfrm>
            <a:off x="5093553" y="6213846"/>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fi-FI"/>
              <a:t>Alatunniste</a:t>
            </a:r>
          </a:p>
        </p:txBody>
      </p:sp>
      <p:sp>
        <p:nvSpPr>
          <p:cNvPr id="6" name="Slide Number Placeholder 5">
            <a:extLst>
              <a:ext uri="{FF2B5EF4-FFF2-40B4-BE49-F238E27FC236}">
                <a16:creationId xmlns:a16="http://schemas.microsoft.com/office/drawing/2014/main" id="{F87A2E6B-A0EF-85D5-B8E9-510C93B251DB}"/>
              </a:ext>
            </a:extLst>
          </p:cNvPr>
          <p:cNvSpPr>
            <a:spLocks noGrp="1"/>
          </p:cNvSpPr>
          <p:nvPr>
            <p:ph type="sldNum" sz="quarter" idx="4"/>
          </p:nvPr>
        </p:nvSpPr>
        <p:spPr>
          <a:xfrm>
            <a:off x="10397750" y="6213846"/>
            <a:ext cx="409398" cy="365125"/>
          </a:xfrm>
          <a:prstGeom prst="rect">
            <a:avLst/>
          </a:prstGeom>
        </p:spPr>
        <p:txBody>
          <a:bodyPr vert="horz" lIns="91440" tIns="45720" rIns="91440" bIns="45720" rtlCol="0" anchor="ctr"/>
          <a:lstStyle>
            <a:lvl1pPr algn="r">
              <a:defRPr sz="1200">
                <a:solidFill>
                  <a:schemeClr val="tx1"/>
                </a:solidFill>
              </a:defRPr>
            </a:lvl1pPr>
          </a:lstStyle>
          <a:p>
            <a:fld id="{6FF9B090-397C-D745-B26D-388A8603260D}" type="slidenum">
              <a:rPr lang="fi-FI" smtClean="0"/>
              <a:pPr/>
              <a:t>‹#›</a:t>
            </a:fld>
            <a:endParaRPr lang="fi-FI"/>
          </a:p>
        </p:txBody>
      </p:sp>
      <p:pic>
        <p:nvPicPr>
          <p:cNvPr id="7" name="Picture 6">
            <a:extLst>
              <a:ext uri="{FF2B5EF4-FFF2-40B4-BE49-F238E27FC236}">
                <a16:creationId xmlns:a16="http://schemas.microsoft.com/office/drawing/2014/main" id="{F180B16C-8D30-90BB-8E5A-67F228BB8889}"/>
              </a:ext>
            </a:extLst>
          </p:cNvPr>
          <p:cNvPicPr>
            <a:picLocks noChangeAspect="1"/>
          </p:cNvPicPr>
          <p:nvPr userDrawn="1"/>
        </p:nvPicPr>
        <p:blipFill>
          <a:blip r:embed="rId9"/>
          <a:stretch>
            <a:fillRect/>
          </a:stretch>
        </p:blipFill>
        <p:spPr>
          <a:xfrm>
            <a:off x="144395" y="6057899"/>
            <a:ext cx="3153982" cy="678275"/>
          </a:xfrm>
          <a:prstGeom prst="rect">
            <a:avLst/>
          </a:prstGeom>
        </p:spPr>
      </p:pic>
    </p:spTree>
    <p:extLst>
      <p:ext uri="{BB962C8B-B14F-4D97-AF65-F5344CB8AC3E}">
        <p14:creationId xmlns:p14="http://schemas.microsoft.com/office/powerpoint/2010/main" val="1345731598"/>
      </p:ext>
    </p:extLst>
  </p:cSld>
  <p:clrMap bg1="lt1" tx1="dk1" bg2="lt2" tx2="dk2" accent1="accent1" accent2="accent2" accent3="accent3" accent4="accent4" accent5="accent5" accent6="accent6" hlink="hlink" folHlink="folHlink"/>
  <p:sldLayoutIdLst>
    <p:sldLayoutId id="2147483732" r:id="rId1"/>
    <p:sldLayoutId id="2147483811" r:id="rId2"/>
    <p:sldLayoutId id="2147483736" r:id="rId3"/>
    <p:sldLayoutId id="2147483738" r:id="rId4"/>
    <p:sldLayoutId id="2147483740" r:id="rId5"/>
    <p:sldLayoutId id="2147483742" r:id="rId6"/>
    <p:sldLayoutId id="2147483837" r:id="rId7"/>
  </p:sldLayoutIdLst>
  <p:hf hdr="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10806-493F-132E-0D2E-D75D41432495}"/>
              </a:ext>
            </a:extLst>
          </p:cNvPr>
          <p:cNvSpPr>
            <a:spLocks noGrp="1"/>
          </p:cNvSpPr>
          <p:nvPr>
            <p:ph type="title"/>
          </p:nvPr>
        </p:nvSpPr>
        <p:spPr>
          <a:xfrm>
            <a:off x="549965" y="535510"/>
            <a:ext cx="10260000" cy="1325563"/>
          </a:xfrm>
          <a:prstGeom prst="rect">
            <a:avLst/>
          </a:prstGeom>
        </p:spPr>
        <p:txBody>
          <a:bodyPr vert="horz" lIns="91440" tIns="45720" rIns="91440" bIns="45720" rtlCol="0" anchor="b">
            <a:norm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7504D146-646D-D54B-D78B-31FF201B629E}"/>
              </a:ext>
            </a:extLst>
          </p:cNvPr>
          <p:cNvSpPr>
            <a:spLocks noGrp="1"/>
          </p:cNvSpPr>
          <p:nvPr>
            <p:ph type="body" idx="1"/>
          </p:nvPr>
        </p:nvSpPr>
        <p:spPr>
          <a:xfrm>
            <a:off x="549965" y="2044748"/>
            <a:ext cx="10260000" cy="39522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C4024139-035D-0AA1-BB99-874ED2891B38}"/>
              </a:ext>
            </a:extLst>
          </p:cNvPr>
          <p:cNvSpPr>
            <a:spLocks noGrp="1"/>
          </p:cNvSpPr>
          <p:nvPr>
            <p:ph type="dt" sz="half" idx="2"/>
          </p:nvPr>
        </p:nvSpPr>
        <p:spPr>
          <a:xfrm>
            <a:off x="9329995" y="6213846"/>
            <a:ext cx="963149" cy="365125"/>
          </a:xfrm>
          <a:prstGeom prst="rect">
            <a:avLst/>
          </a:prstGeom>
        </p:spPr>
        <p:txBody>
          <a:bodyPr vert="horz" lIns="91440" tIns="45720" rIns="91440" bIns="45720" rtlCol="0" anchor="ctr"/>
          <a:lstStyle>
            <a:lvl1pPr algn="ctr">
              <a:defRPr sz="1200">
                <a:solidFill>
                  <a:schemeClr val="bg2"/>
                </a:solidFill>
              </a:defRPr>
            </a:lvl1pPr>
          </a:lstStyle>
          <a:p>
            <a:fld id="{E95CF1EC-5658-4C7D-9651-CE63464E8232}" type="datetime1">
              <a:rPr lang="fi-FI" smtClean="0"/>
              <a:t>20.8.2024</a:t>
            </a:fld>
            <a:endParaRPr lang="fi-FI"/>
          </a:p>
        </p:txBody>
      </p:sp>
      <p:sp>
        <p:nvSpPr>
          <p:cNvPr id="5" name="Footer Placeholder 4">
            <a:extLst>
              <a:ext uri="{FF2B5EF4-FFF2-40B4-BE49-F238E27FC236}">
                <a16:creationId xmlns:a16="http://schemas.microsoft.com/office/drawing/2014/main" id="{4979ABD9-72EF-74E9-13CE-7645C8EAE364}"/>
              </a:ext>
            </a:extLst>
          </p:cNvPr>
          <p:cNvSpPr>
            <a:spLocks noGrp="1"/>
          </p:cNvSpPr>
          <p:nvPr>
            <p:ph type="ftr" sz="quarter" idx="3"/>
          </p:nvPr>
        </p:nvSpPr>
        <p:spPr>
          <a:xfrm>
            <a:off x="5093553" y="6213846"/>
            <a:ext cx="4114800" cy="365125"/>
          </a:xfrm>
          <a:prstGeom prst="rect">
            <a:avLst/>
          </a:prstGeom>
        </p:spPr>
        <p:txBody>
          <a:bodyPr vert="horz" lIns="91440" tIns="45720" rIns="91440" bIns="45720" rtlCol="0" anchor="ctr"/>
          <a:lstStyle>
            <a:lvl1pPr algn="ctr">
              <a:defRPr sz="1200">
                <a:solidFill>
                  <a:schemeClr val="bg2"/>
                </a:solidFill>
              </a:defRPr>
            </a:lvl1pPr>
          </a:lstStyle>
          <a:p>
            <a:r>
              <a:rPr lang="fi-FI"/>
              <a:t>Alatunniste</a:t>
            </a:r>
          </a:p>
        </p:txBody>
      </p:sp>
      <p:sp>
        <p:nvSpPr>
          <p:cNvPr id="6" name="Slide Number Placeholder 5">
            <a:extLst>
              <a:ext uri="{FF2B5EF4-FFF2-40B4-BE49-F238E27FC236}">
                <a16:creationId xmlns:a16="http://schemas.microsoft.com/office/drawing/2014/main" id="{F87A2E6B-A0EF-85D5-B8E9-510C93B251DB}"/>
              </a:ext>
            </a:extLst>
          </p:cNvPr>
          <p:cNvSpPr>
            <a:spLocks noGrp="1"/>
          </p:cNvSpPr>
          <p:nvPr>
            <p:ph type="sldNum" sz="quarter" idx="4"/>
          </p:nvPr>
        </p:nvSpPr>
        <p:spPr>
          <a:xfrm>
            <a:off x="10397750" y="6213846"/>
            <a:ext cx="409398" cy="365125"/>
          </a:xfrm>
          <a:prstGeom prst="rect">
            <a:avLst/>
          </a:prstGeom>
        </p:spPr>
        <p:txBody>
          <a:bodyPr vert="horz" lIns="91440" tIns="45720" rIns="91440" bIns="45720" rtlCol="0" anchor="ctr"/>
          <a:lstStyle>
            <a:lvl1pPr algn="r">
              <a:defRPr sz="1200">
                <a:solidFill>
                  <a:schemeClr val="bg2"/>
                </a:solidFill>
              </a:defRPr>
            </a:lvl1pPr>
          </a:lstStyle>
          <a:p>
            <a:fld id="{6FF9B090-397C-D745-B26D-388A8603260D}" type="slidenum">
              <a:rPr lang="fi-FI" smtClean="0"/>
              <a:pPr/>
              <a:t>‹#›</a:t>
            </a:fld>
            <a:endParaRPr lang="fi-FI"/>
          </a:p>
        </p:txBody>
      </p:sp>
      <p:pic>
        <p:nvPicPr>
          <p:cNvPr id="7" name="Picture 6">
            <a:extLst>
              <a:ext uri="{FF2B5EF4-FFF2-40B4-BE49-F238E27FC236}">
                <a16:creationId xmlns:a16="http://schemas.microsoft.com/office/drawing/2014/main" id="{DC9BE3A1-0055-0391-697A-6B125513AB0A}"/>
              </a:ext>
            </a:extLst>
          </p:cNvPr>
          <p:cNvPicPr>
            <a:picLocks noChangeAspect="1"/>
          </p:cNvPicPr>
          <p:nvPr userDrawn="1"/>
        </p:nvPicPr>
        <p:blipFill>
          <a:blip r:embed="rId8"/>
          <a:srcRect/>
          <a:stretch/>
        </p:blipFill>
        <p:spPr>
          <a:xfrm>
            <a:off x="144893" y="6057899"/>
            <a:ext cx="3152985" cy="678275"/>
          </a:xfrm>
          <a:prstGeom prst="rect">
            <a:avLst/>
          </a:prstGeom>
        </p:spPr>
      </p:pic>
    </p:spTree>
    <p:extLst>
      <p:ext uri="{BB962C8B-B14F-4D97-AF65-F5344CB8AC3E}">
        <p14:creationId xmlns:p14="http://schemas.microsoft.com/office/powerpoint/2010/main" val="1068642601"/>
      </p:ext>
    </p:extLst>
  </p:cSld>
  <p:clrMap bg1="lt1" tx1="dk1" bg2="lt2" tx2="dk2" accent1="accent1" accent2="accent2" accent3="accent3" accent4="accent4" accent5="accent5" accent6="accent6" hlink="hlink" folHlink="folHlink"/>
  <p:sldLayoutIdLst>
    <p:sldLayoutId id="2147483800" r:id="rId1"/>
    <p:sldLayoutId id="2147483802" r:id="rId2"/>
    <p:sldLayoutId id="2147483804" r:id="rId3"/>
    <p:sldLayoutId id="2147483806" r:id="rId4"/>
    <p:sldLayoutId id="2147483808" r:id="rId5"/>
    <p:sldLayoutId id="2147483810" r:id="rId6"/>
  </p:sldLayoutIdLst>
  <p:hf hdr="0"/>
  <p:txStyles>
    <p:titleStyle>
      <a:lvl1pPr algn="l" defTabSz="914400" rtl="0" eaLnBrk="1" latinLnBrk="0" hangingPunct="1">
        <a:lnSpc>
          <a:spcPct val="90000"/>
        </a:lnSpc>
        <a:spcBef>
          <a:spcPct val="0"/>
        </a:spcBef>
        <a:buNone/>
        <a:defRPr sz="4400" kern="1200">
          <a:solidFill>
            <a:schemeClr val="bg2"/>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2"/>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10806-493F-132E-0D2E-D75D41432495}"/>
              </a:ext>
            </a:extLst>
          </p:cNvPr>
          <p:cNvSpPr>
            <a:spLocks noGrp="1"/>
          </p:cNvSpPr>
          <p:nvPr>
            <p:ph type="title"/>
          </p:nvPr>
        </p:nvSpPr>
        <p:spPr>
          <a:xfrm>
            <a:off x="549965" y="535510"/>
            <a:ext cx="10260000" cy="1325563"/>
          </a:xfrm>
          <a:prstGeom prst="rect">
            <a:avLst/>
          </a:prstGeom>
        </p:spPr>
        <p:txBody>
          <a:bodyPr vert="horz" lIns="91440" tIns="45720" rIns="91440" bIns="45720" rtlCol="0" anchor="b">
            <a:norm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7504D146-646D-D54B-D78B-31FF201B629E}"/>
              </a:ext>
            </a:extLst>
          </p:cNvPr>
          <p:cNvSpPr>
            <a:spLocks noGrp="1"/>
          </p:cNvSpPr>
          <p:nvPr>
            <p:ph type="body" idx="1"/>
          </p:nvPr>
        </p:nvSpPr>
        <p:spPr>
          <a:xfrm>
            <a:off x="549965" y="2044748"/>
            <a:ext cx="10260000" cy="39522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C4024139-035D-0AA1-BB99-874ED2891B38}"/>
              </a:ext>
            </a:extLst>
          </p:cNvPr>
          <p:cNvSpPr>
            <a:spLocks noGrp="1"/>
          </p:cNvSpPr>
          <p:nvPr>
            <p:ph type="dt" sz="half" idx="2"/>
          </p:nvPr>
        </p:nvSpPr>
        <p:spPr>
          <a:xfrm>
            <a:off x="9329995" y="6213846"/>
            <a:ext cx="963149" cy="365125"/>
          </a:xfrm>
          <a:prstGeom prst="rect">
            <a:avLst/>
          </a:prstGeom>
        </p:spPr>
        <p:txBody>
          <a:bodyPr vert="horz" lIns="91440" tIns="45720" rIns="91440" bIns="45720" rtlCol="0" anchor="ctr"/>
          <a:lstStyle>
            <a:lvl1pPr algn="ctr">
              <a:defRPr sz="1200">
                <a:solidFill>
                  <a:schemeClr val="tx1"/>
                </a:solidFill>
              </a:defRPr>
            </a:lvl1pPr>
          </a:lstStyle>
          <a:p>
            <a:fld id="{A31C38AC-9738-4047-AC3C-523F4AF7F828}" type="datetime1">
              <a:rPr lang="fi-FI" smtClean="0"/>
              <a:t>20.8.2024</a:t>
            </a:fld>
            <a:endParaRPr lang="fi-FI"/>
          </a:p>
        </p:txBody>
      </p:sp>
      <p:sp>
        <p:nvSpPr>
          <p:cNvPr id="5" name="Footer Placeholder 4">
            <a:extLst>
              <a:ext uri="{FF2B5EF4-FFF2-40B4-BE49-F238E27FC236}">
                <a16:creationId xmlns:a16="http://schemas.microsoft.com/office/drawing/2014/main" id="{4979ABD9-72EF-74E9-13CE-7645C8EAE364}"/>
              </a:ext>
            </a:extLst>
          </p:cNvPr>
          <p:cNvSpPr>
            <a:spLocks noGrp="1"/>
          </p:cNvSpPr>
          <p:nvPr>
            <p:ph type="ftr" sz="quarter" idx="3"/>
          </p:nvPr>
        </p:nvSpPr>
        <p:spPr>
          <a:xfrm>
            <a:off x="5093553" y="6213846"/>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fi-FI"/>
              <a:t>Alatunniste</a:t>
            </a:r>
          </a:p>
        </p:txBody>
      </p:sp>
      <p:sp>
        <p:nvSpPr>
          <p:cNvPr id="6" name="Slide Number Placeholder 5">
            <a:extLst>
              <a:ext uri="{FF2B5EF4-FFF2-40B4-BE49-F238E27FC236}">
                <a16:creationId xmlns:a16="http://schemas.microsoft.com/office/drawing/2014/main" id="{F87A2E6B-A0EF-85D5-B8E9-510C93B251DB}"/>
              </a:ext>
            </a:extLst>
          </p:cNvPr>
          <p:cNvSpPr>
            <a:spLocks noGrp="1"/>
          </p:cNvSpPr>
          <p:nvPr>
            <p:ph type="sldNum" sz="quarter" idx="4"/>
          </p:nvPr>
        </p:nvSpPr>
        <p:spPr>
          <a:xfrm>
            <a:off x="10397750" y="6213846"/>
            <a:ext cx="409398" cy="365125"/>
          </a:xfrm>
          <a:prstGeom prst="rect">
            <a:avLst/>
          </a:prstGeom>
        </p:spPr>
        <p:txBody>
          <a:bodyPr vert="horz" lIns="91440" tIns="45720" rIns="91440" bIns="45720" rtlCol="0" anchor="ctr"/>
          <a:lstStyle>
            <a:lvl1pPr algn="r">
              <a:defRPr sz="1200">
                <a:solidFill>
                  <a:schemeClr val="tx1"/>
                </a:solidFill>
              </a:defRPr>
            </a:lvl1pPr>
          </a:lstStyle>
          <a:p>
            <a:fld id="{6FF9B090-397C-D745-B26D-388A8603260D}" type="slidenum">
              <a:rPr lang="fi-FI" smtClean="0"/>
              <a:pPr/>
              <a:t>‹#›</a:t>
            </a:fld>
            <a:endParaRPr lang="fi-FI"/>
          </a:p>
        </p:txBody>
      </p:sp>
    </p:spTree>
    <p:extLst>
      <p:ext uri="{BB962C8B-B14F-4D97-AF65-F5344CB8AC3E}">
        <p14:creationId xmlns:p14="http://schemas.microsoft.com/office/powerpoint/2010/main" val="148793430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Lst>
  <p:hf hdr="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10806-493F-132E-0D2E-D75D41432495}"/>
              </a:ext>
            </a:extLst>
          </p:cNvPr>
          <p:cNvSpPr>
            <a:spLocks noGrp="1"/>
          </p:cNvSpPr>
          <p:nvPr>
            <p:ph type="title"/>
          </p:nvPr>
        </p:nvSpPr>
        <p:spPr>
          <a:xfrm>
            <a:off x="549965" y="535510"/>
            <a:ext cx="10260000" cy="1325563"/>
          </a:xfrm>
          <a:prstGeom prst="rect">
            <a:avLst/>
          </a:prstGeom>
        </p:spPr>
        <p:txBody>
          <a:bodyPr vert="horz" lIns="91440" tIns="45720" rIns="91440" bIns="45720" rtlCol="0" anchor="b">
            <a:norm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7504D146-646D-D54B-D78B-31FF201B629E}"/>
              </a:ext>
            </a:extLst>
          </p:cNvPr>
          <p:cNvSpPr>
            <a:spLocks noGrp="1"/>
          </p:cNvSpPr>
          <p:nvPr>
            <p:ph type="body" idx="1"/>
          </p:nvPr>
        </p:nvSpPr>
        <p:spPr>
          <a:xfrm>
            <a:off x="549965" y="2044748"/>
            <a:ext cx="10260000" cy="39522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C4024139-035D-0AA1-BB99-874ED2891B38}"/>
              </a:ext>
            </a:extLst>
          </p:cNvPr>
          <p:cNvSpPr>
            <a:spLocks noGrp="1"/>
          </p:cNvSpPr>
          <p:nvPr>
            <p:ph type="dt" sz="half" idx="2"/>
          </p:nvPr>
        </p:nvSpPr>
        <p:spPr>
          <a:xfrm>
            <a:off x="9329995" y="6213846"/>
            <a:ext cx="963149" cy="365125"/>
          </a:xfrm>
          <a:prstGeom prst="rect">
            <a:avLst/>
          </a:prstGeom>
        </p:spPr>
        <p:txBody>
          <a:bodyPr vert="horz" lIns="91440" tIns="45720" rIns="91440" bIns="45720" rtlCol="0" anchor="ctr"/>
          <a:lstStyle>
            <a:lvl1pPr algn="ctr">
              <a:defRPr sz="1200">
                <a:solidFill>
                  <a:schemeClr val="tx1"/>
                </a:solidFill>
              </a:defRPr>
            </a:lvl1pPr>
          </a:lstStyle>
          <a:p>
            <a:fld id="{366DAE60-2345-4C01-BF5C-DF665B8B35B5}" type="datetime1">
              <a:rPr lang="fi-FI" smtClean="0"/>
              <a:t>20.8.2024</a:t>
            </a:fld>
            <a:endParaRPr lang="fi-FI"/>
          </a:p>
        </p:txBody>
      </p:sp>
      <p:sp>
        <p:nvSpPr>
          <p:cNvPr id="5" name="Footer Placeholder 4">
            <a:extLst>
              <a:ext uri="{FF2B5EF4-FFF2-40B4-BE49-F238E27FC236}">
                <a16:creationId xmlns:a16="http://schemas.microsoft.com/office/drawing/2014/main" id="{4979ABD9-72EF-74E9-13CE-7645C8EAE364}"/>
              </a:ext>
            </a:extLst>
          </p:cNvPr>
          <p:cNvSpPr>
            <a:spLocks noGrp="1"/>
          </p:cNvSpPr>
          <p:nvPr>
            <p:ph type="ftr" sz="quarter" idx="3"/>
          </p:nvPr>
        </p:nvSpPr>
        <p:spPr>
          <a:xfrm>
            <a:off x="5093553" y="6213846"/>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fi-FI"/>
              <a:t>Alatunniste</a:t>
            </a:r>
          </a:p>
        </p:txBody>
      </p:sp>
      <p:sp>
        <p:nvSpPr>
          <p:cNvPr id="6" name="Slide Number Placeholder 5">
            <a:extLst>
              <a:ext uri="{FF2B5EF4-FFF2-40B4-BE49-F238E27FC236}">
                <a16:creationId xmlns:a16="http://schemas.microsoft.com/office/drawing/2014/main" id="{F87A2E6B-A0EF-85D5-B8E9-510C93B251DB}"/>
              </a:ext>
            </a:extLst>
          </p:cNvPr>
          <p:cNvSpPr>
            <a:spLocks noGrp="1"/>
          </p:cNvSpPr>
          <p:nvPr>
            <p:ph type="sldNum" sz="quarter" idx="4"/>
          </p:nvPr>
        </p:nvSpPr>
        <p:spPr>
          <a:xfrm>
            <a:off x="10397750" y="6213846"/>
            <a:ext cx="409398" cy="365125"/>
          </a:xfrm>
          <a:prstGeom prst="rect">
            <a:avLst/>
          </a:prstGeom>
        </p:spPr>
        <p:txBody>
          <a:bodyPr vert="horz" lIns="91440" tIns="45720" rIns="91440" bIns="45720" rtlCol="0" anchor="ctr"/>
          <a:lstStyle>
            <a:lvl1pPr algn="r">
              <a:defRPr sz="1200">
                <a:solidFill>
                  <a:schemeClr val="tx1"/>
                </a:solidFill>
              </a:defRPr>
            </a:lvl1pPr>
          </a:lstStyle>
          <a:p>
            <a:fld id="{6FF9B090-397C-D745-B26D-388A8603260D}" type="slidenum">
              <a:rPr lang="fi-FI" smtClean="0"/>
              <a:pPr/>
              <a:t>‹#›</a:t>
            </a:fld>
            <a:endParaRPr lang="fi-FI"/>
          </a:p>
        </p:txBody>
      </p:sp>
    </p:spTree>
    <p:extLst>
      <p:ext uri="{BB962C8B-B14F-4D97-AF65-F5344CB8AC3E}">
        <p14:creationId xmlns:p14="http://schemas.microsoft.com/office/powerpoint/2010/main" val="3537670126"/>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Lst>
  <p:hf hdr="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10806-493F-132E-0D2E-D75D41432495}"/>
              </a:ext>
            </a:extLst>
          </p:cNvPr>
          <p:cNvSpPr>
            <a:spLocks noGrp="1"/>
          </p:cNvSpPr>
          <p:nvPr>
            <p:ph type="title"/>
          </p:nvPr>
        </p:nvSpPr>
        <p:spPr>
          <a:xfrm>
            <a:off x="549965" y="535510"/>
            <a:ext cx="10260000" cy="1325563"/>
          </a:xfrm>
          <a:prstGeom prst="rect">
            <a:avLst/>
          </a:prstGeom>
        </p:spPr>
        <p:txBody>
          <a:bodyPr vert="horz" lIns="91440" tIns="45720" rIns="91440" bIns="45720" rtlCol="0" anchor="b">
            <a:norm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7504D146-646D-D54B-D78B-31FF201B629E}"/>
              </a:ext>
            </a:extLst>
          </p:cNvPr>
          <p:cNvSpPr>
            <a:spLocks noGrp="1"/>
          </p:cNvSpPr>
          <p:nvPr>
            <p:ph type="body" idx="1"/>
          </p:nvPr>
        </p:nvSpPr>
        <p:spPr>
          <a:xfrm>
            <a:off x="549965" y="2044748"/>
            <a:ext cx="10260000" cy="39522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C4024139-035D-0AA1-BB99-874ED2891B38}"/>
              </a:ext>
            </a:extLst>
          </p:cNvPr>
          <p:cNvSpPr>
            <a:spLocks noGrp="1"/>
          </p:cNvSpPr>
          <p:nvPr>
            <p:ph type="dt" sz="half" idx="2"/>
          </p:nvPr>
        </p:nvSpPr>
        <p:spPr>
          <a:xfrm>
            <a:off x="9329995" y="6213846"/>
            <a:ext cx="963149" cy="365125"/>
          </a:xfrm>
          <a:prstGeom prst="rect">
            <a:avLst/>
          </a:prstGeom>
        </p:spPr>
        <p:txBody>
          <a:bodyPr vert="horz" lIns="91440" tIns="45720" rIns="91440" bIns="45720" rtlCol="0" anchor="ctr"/>
          <a:lstStyle>
            <a:lvl1pPr algn="ctr">
              <a:defRPr sz="1200">
                <a:solidFill>
                  <a:schemeClr val="tx1"/>
                </a:solidFill>
              </a:defRPr>
            </a:lvl1pPr>
          </a:lstStyle>
          <a:p>
            <a:fld id="{7507F721-8CBA-4899-B8EA-93B4E9046C0B}" type="datetime1">
              <a:rPr lang="fi-FI" smtClean="0"/>
              <a:t>20.8.2024</a:t>
            </a:fld>
            <a:endParaRPr lang="fi-FI"/>
          </a:p>
        </p:txBody>
      </p:sp>
      <p:sp>
        <p:nvSpPr>
          <p:cNvPr id="5" name="Footer Placeholder 4">
            <a:extLst>
              <a:ext uri="{FF2B5EF4-FFF2-40B4-BE49-F238E27FC236}">
                <a16:creationId xmlns:a16="http://schemas.microsoft.com/office/drawing/2014/main" id="{4979ABD9-72EF-74E9-13CE-7645C8EAE364}"/>
              </a:ext>
            </a:extLst>
          </p:cNvPr>
          <p:cNvSpPr>
            <a:spLocks noGrp="1"/>
          </p:cNvSpPr>
          <p:nvPr>
            <p:ph type="ftr" sz="quarter" idx="3"/>
          </p:nvPr>
        </p:nvSpPr>
        <p:spPr>
          <a:xfrm>
            <a:off x="5093553" y="6213846"/>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fi-FI"/>
              <a:t>Alatunniste</a:t>
            </a:r>
          </a:p>
        </p:txBody>
      </p:sp>
      <p:sp>
        <p:nvSpPr>
          <p:cNvPr id="6" name="Slide Number Placeholder 5">
            <a:extLst>
              <a:ext uri="{FF2B5EF4-FFF2-40B4-BE49-F238E27FC236}">
                <a16:creationId xmlns:a16="http://schemas.microsoft.com/office/drawing/2014/main" id="{F87A2E6B-A0EF-85D5-B8E9-510C93B251DB}"/>
              </a:ext>
            </a:extLst>
          </p:cNvPr>
          <p:cNvSpPr>
            <a:spLocks noGrp="1"/>
          </p:cNvSpPr>
          <p:nvPr>
            <p:ph type="sldNum" sz="quarter" idx="4"/>
          </p:nvPr>
        </p:nvSpPr>
        <p:spPr>
          <a:xfrm>
            <a:off x="10397750" y="6213846"/>
            <a:ext cx="409398" cy="365125"/>
          </a:xfrm>
          <a:prstGeom prst="rect">
            <a:avLst/>
          </a:prstGeom>
        </p:spPr>
        <p:txBody>
          <a:bodyPr vert="horz" lIns="91440" tIns="45720" rIns="91440" bIns="45720" rtlCol="0" anchor="ctr"/>
          <a:lstStyle>
            <a:lvl1pPr algn="r">
              <a:defRPr sz="1200">
                <a:solidFill>
                  <a:schemeClr val="tx1"/>
                </a:solidFill>
              </a:defRPr>
            </a:lvl1pPr>
          </a:lstStyle>
          <a:p>
            <a:fld id="{6FF9B090-397C-D745-B26D-388A8603260D}" type="slidenum">
              <a:rPr lang="fi-FI" smtClean="0"/>
              <a:pPr/>
              <a:t>‹#›</a:t>
            </a:fld>
            <a:endParaRPr lang="fi-FI"/>
          </a:p>
        </p:txBody>
      </p:sp>
    </p:spTree>
    <p:extLst>
      <p:ext uri="{BB962C8B-B14F-4D97-AF65-F5344CB8AC3E}">
        <p14:creationId xmlns:p14="http://schemas.microsoft.com/office/powerpoint/2010/main" val="3164357975"/>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Lst>
  <p:hf hdr="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CC7ADFC5-0789-B6DE-778D-455C8B7F1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2139CBF-DC99-11F2-C3D1-1761AF3394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D3417B2-F263-C471-093D-F4D1C2BA5E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B6B6F-E52E-4B53-9F42-81B8ABF17E3E}" type="datetimeFigureOut">
              <a:rPr lang="fi-FI" smtClean="0"/>
              <a:t>20.8.2024</a:t>
            </a:fld>
            <a:endParaRPr lang="fi-FI"/>
          </a:p>
        </p:txBody>
      </p:sp>
      <p:sp>
        <p:nvSpPr>
          <p:cNvPr id="5" name="Alatunnisteen paikkamerkki 4">
            <a:extLst>
              <a:ext uri="{FF2B5EF4-FFF2-40B4-BE49-F238E27FC236}">
                <a16:creationId xmlns:a16="http://schemas.microsoft.com/office/drawing/2014/main" id="{3D9D932E-98FB-AA52-9AA6-F3CC414932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040D9E28-D8E5-85B0-B5C4-FF8DC4E804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4FDC37-1A04-42EE-9815-81437C39E763}" type="slidenum">
              <a:rPr lang="fi-FI" smtClean="0"/>
              <a:t>‹#›</a:t>
            </a:fld>
            <a:endParaRPr lang="fi-FI"/>
          </a:p>
        </p:txBody>
      </p:sp>
    </p:spTree>
    <p:extLst>
      <p:ext uri="{BB962C8B-B14F-4D97-AF65-F5344CB8AC3E}">
        <p14:creationId xmlns:p14="http://schemas.microsoft.com/office/powerpoint/2010/main" val="194453904"/>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910806-493F-132E-0D2E-D75D41432495}"/>
              </a:ext>
            </a:extLst>
          </p:cNvPr>
          <p:cNvSpPr>
            <a:spLocks noGrp="1"/>
          </p:cNvSpPr>
          <p:nvPr>
            <p:ph type="title"/>
          </p:nvPr>
        </p:nvSpPr>
        <p:spPr>
          <a:xfrm>
            <a:off x="549965" y="535510"/>
            <a:ext cx="10260000" cy="1325563"/>
          </a:xfrm>
          <a:prstGeom prst="rect">
            <a:avLst/>
          </a:prstGeom>
        </p:spPr>
        <p:txBody>
          <a:bodyPr vert="horz" lIns="91440" tIns="45720" rIns="91440" bIns="45720" rtlCol="0" anchor="b">
            <a:normAutofit/>
          </a:bodyPr>
          <a:lstStyle/>
          <a:p>
            <a:r>
              <a:rPr lang="en-GB"/>
              <a:t>Click to edit Master title style</a:t>
            </a:r>
            <a:endParaRPr lang="fi-FI"/>
          </a:p>
        </p:txBody>
      </p:sp>
      <p:sp>
        <p:nvSpPr>
          <p:cNvPr id="3" name="Text Placeholder 2">
            <a:extLst>
              <a:ext uri="{FF2B5EF4-FFF2-40B4-BE49-F238E27FC236}">
                <a16:creationId xmlns:a16="http://schemas.microsoft.com/office/drawing/2014/main" id="{7504D146-646D-D54B-D78B-31FF201B629E}"/>
              </a:ext>
            </a:extLst>
          </p:cNvPr>
          <p:cNvSpPr>
            <a:spLocks noGrp="1"/>
          </p:cNvSpPr>
          <p:nvPr>
            <p:ph type="body" idx="1"/>
          </p:nvPr>
        </p:nvSpPr>
        <p:spPr>
          <a:xfrm>
            <a:off x="549965" y="2044748"/>
            <a:ext cx="10260000" cy="395229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4" name="Date Placeholder 3">
            <a:extLst>
              <a:ext uri="{FF2B5EF4-FFF2-40B4-BE49-F238E27FC236}">
                <a16:creationId xmlns:a16="http://schemas.microsoft.com/office/drawing/2014/main" id="{C4024139-035D-0AA1-BB99-874ED2891B38}"/>
              </a:ext>
            </a:extLst>
          </p:cNvPr>
          <p:cNvSpPr>
            <a:spLocks noGrp="1"/>
          </p:cNvSpPr>
          <p:nvPr>
            <p:ph type="dt" sz="half" idx="2"/>
          </p:nvPr>
        </p:nvSpPr>
        <p:spPr>
          <a:xfrm>
            <a:off x="9329995" y="6213846"/>
            <a:ext cx="963149"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fld id="{84F32CFB-8CF4-1C49-BC5F-593B5F3D3B14}" type="datetimeFigureOut">
              <a:rPr lang="fi-FI" smtClean="0"/>
              <a:pPr/>
              <a:t>20.8.2024</a:t>
            </a:fld>
            <a:endParaRPr lang="fi-FI"/>
          </a:p>
        </p:txBody>
      </p:sp>
      <p:sp>
        <p:nvSpPr>
          <p:cNvPr id="5" name="Footer Placeholder 4">
            <a:extLst>
              <a:ext uri="{FF2B5EF4-FFF2-40B4-BE49-F238E27FC236}">
                <a16:creationId xmlns:a16="http://schemas.microsoft.com/office/drawing/2014/main" id="{4979ABD9-72EF-74E9-13CE-7645C8EAE364}"/>
              </a:ext>
            </a:extLst>
          </p:cNvPr>
          <p:cNvSpPr>
            <a:spLocks noGrp="1"/>
          </p:cNvSpPr>
          <p:nvPr>
            <p:ph type="ftr" sz="quarter" idx="3"/>
          </p:nvPr>
        </p:nvSpPr>
        <p:spPr>
          <a:xfrm>
            <a:off x="5093553" y="6213846"/>
            <a:ext cx="4114800" cy="365125"/>
          </a:xfrm>
          <a:prstGeom prst="rect">
            <a:avLst/>
          </a:prstGeom>
        </p:spPr>
        <p:txBody>
          <a:bodyPr vert="horz" lIns="91440" tIns="45720" rIns="91440" bIns="45720" rtlCol="0" anchor="ctr"/>
          <a:lstStyle>
            <a:lvl1pPr algn="ctr">
              <a:defRPr sz="1200">
                <a:solidFill>
                  <a:schemeClr val="accent4">
                    <a:lumMod val="50000"/>
                    <a:lumOff val="50000"/>
                  </a:schemeClr>
                </a:solidFill>
              </a:defRPr>
            </a:lvl1pPr>
          </a:lstStyle>
          <a:p>
            <a:r>
              <a:rPr lang="fi-FI"/>
              <a:t>Alatunniste</a:t>
            </a:r>
          </a:p>
        </p:txBody>
      </p:sp>
      <p:sp>
        <p:nvSpPr>
          <p:cNvPr id="6" name="Slide Number Placeholder 5">
            <a:extLst>
              <a:ext uri="{FF2B5EF4-FFF2-40B4-BE49-F238E27FC236}">
                <a16:creationId xmlns:a16="http://schemas.microsoft.com/office/drawing/2014/main" id="{F87A2E6B-A0EF-85D5-B8E9-510C93B251DB}"/>
              </a:ext>
            </a:extLst>
          </p:cNvPr>
          <p:cNvSpPr>
            <a:spLocks noGrp="1"/>
          </p:cNvSpPr>
          <p:nvPr>
            <p:ph type="sldNum" sz="quarter" idx="4"/>
          </p:nvPr>
        </p:nvSpPr>
        <p:spPr>
          <a:xfrm>
            <a:off x="10397750" y="6213846"/>
            <a:ext cx="409398" cy="365125"/>
          </a:xfrm>
          <a:prstGeom prst="rect">
            <a:avLst/>
          </a:prstGeom>
        </p:spPr>
        <p:txBody>
          <a:bodyPr vert="horz" lIns="91440" tIns="45720" rIns="91440" bIns="45720" rtlCol="0" anchor="ctr"/>
          <a:lstStyle>
            <a:lvl1pPr algn="r">
              <a:defRPr sz="1200">
                <a:solidFill>
                  <a:schemeClr val="accent4">
                    <a:lumMod val="50000"/>
                    <a:lumOff val="50000"/>
                  </a:schemeClr>
                </a:solidFill>
              </a:defRPr>
            </a:lvl1pPr>
          </a:lstStyle>
          <a:p>
            <a:fld id="{6FF9B090-397C-D745-B26D-388A8603260D}" type="slidenum">
              <a:rPr lang="fi-FI" smtClean="0"/>
              <a:pPr/>
              <a:t>‹#›</a:t>
            </a:fld>
            <a:endParaRPr lang="fi-FI"/>
          </a:p>
        </p:txBody>
      </p:sp>
    </p:spTree>
    <p:extLst>
      <p:ext uri="{BB962C8B-B14F-4D97-AF65-F5344CB8AC3E}">
        <p14:creationId xmlns:p14="http://schemas.microsoft.com/office/powerpoint/2010/main" val="23340574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Lst>
  <p:txStyles>
    <p:titleStyle>
      <a:lvl1pPr algn="l" defTabSz="914400" rtl="0" eaLnBrk="1" latinLnBrk="0" hangingPunct="1">
        <a:lnSpc>
          <a:spcPct val="90000"/>
        </a:lnSpc>
        <a:spcBef>
          <a:spcPct val="0"/>
        </a:spcBef>
        <a:buNone/>
        <a:defRPr sz="4400" kern="1200">
          <a:solidFill>
            <a:schemeClr val="accent4"/>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accent4"/>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accent4"/>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4"/>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4"/>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90715407-C651-43E6-BC8B-1CBB171C6CE2}"/>
              </a:ext>
            </a:extLst>
          </p:cNvPr>
          <p:cNvGraphicFramePr>
            <a:graphicFrameLocks noChangeAspect="1"/>
          </p:cNvGraphicFramePr>
          <p:nvPr userDrawn="1">
            <p:custDataLst>
              <p:tags r:id="rId55"/>
            </p:custDataLst>
            <p:extLst>
              <p:ext uri="{D42A27DB-BD31-4B8C-83A1-F6EECF244321}">
                <p14:modId xmlns:p14="http://schemas.microsoft.com/office/powerpoint/2010/main" val="33788863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6" imgW="395" imgH="394" progId="TCLayout.ActiveDocument.1">
                  <p:embed/>
                </p:oleObj>
              </mc:Choice>
              <mc:Fallback>
                <p:oleObj name="think-cell Slide" r:id="rId56" imgW="395" imgH="394" progId="TCLayout.ActiveDocument.1">
                  <p:embed/>
                  <p:pic>
                    <p:nvPicPr>
                      <p:cNvPr id="8" name="Object 7" hidden="1">
                        <a:extLst>
                          <a:ext uri="{FF2B5EF4-FFF2-40B4-BE49-F238E27FC236}">
                            <a16:creationId xmlns:a16="http://schemas.microsoft.com/office/drawing/2014/main" id="{90715407-C651-43E6-BC8B-1CBB171C6CE2}"/>
                          </a:ext>
                        </a:extLst>
                      </p:cNvPr>
                      <p:cNvPicPr/>
                      <p:nvPr/>
                    </p:nvPicPr>
                    <p:blipFill>
                      <a:blip r:embed="rId5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34675C3-A68A-494B-A887-BB4F9C595953}"/>
              </a:ext>
            </a:extLst>
          </p:cNvPr>
          <p:cNvSpPr>
            <a:spLocks noGrp="1"/>
          </p:cNvSpPr>
          <p:nvPr>
            <p:ph type="title"/>
          </p:nvPr>
        </p:nvSpPr>
        <p:spPr>
          <a:xfrm>
            <a:off x="673668" y="487242"/>
            <a:ext cx="9569557" cy="613182"/>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3124F11B-CC2F-4841-B144-357C828B93CC}"/>
              </a:ext>
            </a:extLst>
          </p:cNvPr>
          <p:cNvSpPr>
            <a:spLocks noGrp="1"/>
          </p:cNvSpPr>
          <p:nvPr>
            <p:ph type="body" idx="1"/>
          </p:nvPr>
        </p:nvSpPr>
        <p:spPr>
          <a:xfrm>
            <a:off x="673669" y="1299308"/>
            <a:ext cx="11205372" cy="472935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5B16872D-DE43-4755-8211-BDAE2EE6B3BF}"/>
              </a:ext>
            </a:extLst>
          </p:cNvPr>
          <p:cNvSpPr>
            <a:spLocks noGrp="1"/>
          </p:cNvSpPr>
          <p:nvPr>
            <p:ph type="dt" sz="half" idx="2"/>
          </p:nvPr>
        </p:nvSpPr>
        <p:spPr>
          <a:xfrm>
            <a:off x="9983495" y="6257748"/>
            <a:ext cx="1074804" cy="365125"/>
          </a:xfrm>
          <a:prstGeom prst="rect">
            <a:avLst/>
          </a:prstGeom>
        </p:spPr>
        <p:txBody>
          <a:bodyPr vert="horz" lIns="91440" tIns="45720" rIns="91440" bIns="45720" rtlCol="0" anchor="ctr"/>
          <a:lstStyle>
            <a:lvl1pPr algn="ctr">
              <a:defRPr sz="1200">
                <a:solidFill>
                  <a:schemeClr val="tx1"/>
                </a:solidFill>
                <a:latin typeface="Poppins SemiBold" panose="00000700000000000000" pitchFamily="2" charset="0"/>
                <a:cs typeface="Poppins SemiBold" panose="00000700000000000000" pitchFamily="2" charset="0"/>
              </a:defRPr>
            </a:lvl1pPr>
          </a:lstStyle>
          <a:p>
            <a:fld id="{EE7E77B2-3C45-4416-950E-C31ABE3F3CB8}" type="datetime1">
              <a:rPr lang="fi-FI" smtClean="0"/>
              <a:t>20.8.2024</a:t>
            </a:fld>
            <a:endParaRPr lang="fi-FI"/>
          </a:p>
        </p:txBody>
      </p:sp>
      <p:sp>
        <p:nvSpPr>
          <p:cNvPr id="6" name="Slide Number Placeholder 5">
            <a:extLst>
              <a:ext uri="{FF2B5EF4-FFF2-40B4-BE49-F238E27FC236}">
                <a16:creationId xmlns:a16="http://schemas.microsoft.com/office/drawing/2014/main" id="{7ED66FFF-A4FB-4489-9B49-5DDC688AAB1C}"/>
              </a:ext>
            </a:extLst>
          </p:cNvPr>
          <p:cNvSpPr>
            <a:spLocks noGrp="1"/>
          </p:cNvSpPr>
          <p:nvPr>
            <p:ph type="sldNum" sz="quarter" idx="4"/>
          </p:nvPr>
        </p:nvSpPr>
        <p:spPr>
          <a:xfrm>
            <a:off x="11275568" y="6257749"/>
            <a:ext cx="603473" cy="365125"/>
          </a:xfrm>
          <a:prstGeom prst="rect">
            <a:avLst/>
          </a:prstGeom>
        </p:spPr>
        <p:txBody>
          <a:bodyPr vert="horz" lIns="91440" tIns="45720" rIns="91440" bIns="45720" rtlCol="0" anchor="ctr"/>
          <a:lstStyle>
            <a:lvl1pPr algn="ctr">
              <a:defRPr sz="1200">
                <a:solidFill>
                  <a:schemeClr val="tx1"/>
                </a:solidFill>
                <a:latin typeface="Poppins SemiBold" panose="00000700000000000000" pitchFamily="2" charset="0"/>
                <a:cs typeface="Poppins SemiBold" panose="00000700000000000000" pitchFamily="2" charset="0"/>
              </a:defRPr>
            </a:lvl1pPr>
          </a:lstStyle>
          <a:p>
            <a:fld id="{D5C7B8F6-2765-465B-BF52-D1DF320C1AE3}" type="slidenum">
              <a:rPr lang="fi-FI" smtClean="0"/>
              <a:pPr/>
              <a:t>‹#›</a:t>
            </a:fld>
            <a:endParaRPr lang="fi-FI"/>
          </a:p>
        </p:txBody>
      </p:sp>
      <p:sp>
        <p:nvSpPr>
          <p:cNvPr id="18" name="Footer Placeholder 4">
            <a:extLst>
              <a:ext uri="{FF2B5EF4-FFF2-40B4-BE49-F238E27FC236}">
                <a16:creationId xmlns:a16="http://schemas.microsoft.com/office/drawing/2014/main" id="{34F72BBA-3120-418C-94D3-114F2CB3192E}"/>
              </a:ext>
            </a:extLst>
          </p:cNvPr>
          <p:cNvSpPr>
            <a:spLocks noGrp="1"/>
          </p:cNvSpPr>
          <p:nvPr>
            <p:ph type="ftr" sz="quarter" idx="3"/>
          </p:nvPr>
        </p:nvSpPr>
        <p:spPr>
          <a:xfrm>
            <a:off x="7715693" y="6257748"/>
            <a:ext cx="2050533" cy="365125"/>
          </a:xfrm>
          <a:prstGeom prst="rect">
            <a:avLst/>
          </a:prstGeom>
        </p:spPr>
        <p:txBody>
          <a:bodyPr vert="horz" lIns="91440" tIns="45720" rIns="91440" bIns="45720" rtlCol="0" anchor="ctr"/>
          <a:lstStyle>
            <a:lvl1pPr algn="r">
              <a:defRPr sz="1200">
                <a:solidFill>
                  <a:schemeClr val="tx1"/>
                </a:solidFill>
                <a:latin typeface="Poppins SemiBold" panose="00000700000000000000" pitchFamily="2" charset="0"/>
                <a:cs typeface="Poppins SemiBold" panose="00000700000000000000" pitchFamily="2" charset="0"/>
              </a:defRPr>
            </a:lvl1pPr>
          </a:lstStyle>
          <a:p>
            <a:pPr algn="ctr"/>
            <a:endParaRPr lang="fi-FI"/>
          </a:p>
        </p:txBody>
      </p:sp>
      <p:pic>
        <p:nvPicPr>
          <p:cNvPr id="54" name="Picture 53">
            <a:extLst>
              <a:ext uri="{FF2B5EF4-FFF2-40B4-BE49-F238E27FC236}">
                <a16:creationId xmlns:a16="http://schemas.microsoft.com/office/drawing/2014/main" id="{B4A78410-7DAE-4BD5-ACEE-CAF6BFA9404C}"/>
              </a:ext>
            </a:extLst>
          </p:cNvPr>
          <p:cNvPicPr>
            <a:picLocks noChangeAspect="1"/>
          </p:cNvPicPr>
          <p:nvPr userDrawn="1"/>
        </p:nvPicPr>
        <p:blipFill>
          <a:blip r:embed="rId58">
            <a:extLst>
              <a:ext uri="{28A0092B-C50C-407E-A947-70E740481C1C}">
                <a14:useLocalDpi xmlns:a14="http://schemas.microsoft.com/office/drawing/2010/main" val="0"/>
              </a:ext>
            </a:extLst>
          </a:blip>
          <a:stretch>
            <a:fillRect/>
          </a:stretch>
        </p:blipFill>
        <p:spPr>
          <a:xfrm>
            <a:off x="11057517" y="431617"/>
            <a:ext cx="821524" cy="696339"/>
          </a:xfrm>
          <a:prstGeom prst="rect">
            <a:avLst/>
          </a:prstGeom>
        </p:spPr>
      </p:pic>
      <p:pic>
        <p:nvPicPr>
          <p:cNvPr id="7" name="Picture 6">
            <a:extLst>
              <a:ext uri="{FF2B5EF4-FFF2-40B4-BE49-F238E27FC236}">
                <a16:creationId xmlns:a16="http://schemas.microsoft.com/office/drawing/2014/main" id="{768F5E9F-A37F-4244-A1FD-705A898F7F45}"/>
              </a:ext>
            </a:extLst>
          </p:cNvPr>
          <p:cNvPicPr>
            <a:picLocks noChangeAspect="1"/>
          </p:cNvPicPr>
          <p:nvPr userDrawn="1"/>
        </p:nvPicPr>
        <p:blipFill>
          <a:blip r:embed="rId59">
            <a:extLst>
              <a:ext uri="{28A0092B-C50C-407E-A947-70E740481C1C}">
                <a14:useLocalDpi xmlns:a14="http://schemas.microsoft.com/office/drawing/2010/main" val="0"/>
              </a:ext>
            </a:extLst>
          </a:blip>
          <a:srcRect/>
          <a:stretch/>
        </p:blipFill>
        <p:spPr>
          <a:xfrm>
            <a:off x="673668" y="6242935"/>
            <a:ext cx="2317555" cy="379938"/>
          </a:xfrm>
          <a:prstGeom prst="rect">
            <a:avLst/>
          </a:prstGeom>
        </p:spPr>
      </p:pic>
    </p:spTree>
    <p:extLst>
      <p:ext uri="{BB962C8B-B14F-4D97-AF65-F5344CB8AC3E}">
        <p14:creationId xmlns:p14="http://schemas.microsoft.com/office/powerpoint/2010/main" val="2200705144"/>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 id="2147483856" r:id="rId18"/>
    <p:sldLayoutId id="2147483857" r:id="rId19"/>
    <p:sldLayoutId id="2147483858" r:id="rId20"/>
    <p:sldLayoutId id="2147483859" r:id="rId21"/>
    <p:sldLayoutId id="2147483860" r:id="rId22"/>
    <p:sldLayoutId id="2147483861" r:id="rId23"/>
    <p:sldLayoutId id="2147483862" r:id="rId24"/>
    <p:sldLayoutId id="2147483863" r:id="rId25"/>
    <p:sldLayoutId id="2147483864" r:id="rId26"/>
    <p:sldLayoutId id="2147483865" r:id="rId27"/>
    <p:sldLayoutId id="2147483866" r:id="rId28"/>
    <p:sldLayoutId id="2147483867" r:id="rId29"/>
    <p:sldLayoutId id="2147483868" r:id="rId30"/>
    <p:sldLayoutId id="2147483869" r:id="rId31"/>
    <p:sldLayoutId id="2147483870" r:id="rId32"/>
    <p:sldLayoutId id="2147483871" r:id="rId33"/>
    <p:sldLayoutId id="2147483872" r:id="rId34"/>
    <p:sldLayoutId id="2147483873" r:id="rId35"/>
    <p:sldLayoutId id="2147483874" r:id="rId36"/>
    <p:sldLayoutId id="2147483875" r:id="rId37"/>
    <p:sldLayoutId id="2147483876" r:id="rId38"/>
    <p:sldLayoutId id="2147483877" r:id="rId39"/>
    <p:sldLayoutId id="2147483878" r:id="rId40"/>
    <p:sldLayoutId id="2147483879" r:id="rId41"/>
    <p:sldLayoutId id="2147483880" r:id="rId42"/>
    <p:sldLayoutId id="2147483881" r:id="rId43"/>
    <p:sldLayoutId id="2147483882" r:id="rId44"/>
    <p:sldLayoutId id="2147483883" r:id="rId45"/>
    <p:sldLayoutId id="2147483884" r:id="rId46"/>
    <p:sldLayoutId id="2147483885" r:id="rId47"/>
    <p:sldLayoutId id="2147483886" r:id="rId48"/>
    <p:sldLayoutId id="2147483887" r:id="rId49"/>
    <p:sldLayoutId id="2147483888" r:id="rId50"/>
    <p:sldLayoutId id="2147483889" r:id="rId51"/>
    <p:sldLayoutId id="2147483890" r:id="rId52"/>
    <p:sldLayoutId id="2147483891" r:id="rId5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4400" kern="1200" spc="0">
          <a:solidFill>
            <a:schemeClr val="tx1"/>
          </a:solidFill>
          <a:latin typeface="Poppins ExtraBold" panose="00000900000000000000" pitchFamily="2" charset="0"/>
          <a:ea typeface="+mj-ea"/>
          <a:cs typeface="Poppins ExtraBold" panose="000009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Poppins ExtraLight" panose="00000300000000000000" pitchFamily="2" charset="0"/>
          <a:ea typeface="+mn-ea"/>
          <a:cs typeface="Poppins ExtraLight" panose="000003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ExtraLight" panose="00000300000000000000" pitchFamily="2" charset="0"/>
          <a:ea typeface="+mn-ea"/>
          <a:cs typeface="Poppins ExtraLight" panose="000003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ExtraLight" panose="00000300000000000000" pitchFamily="2" charset="0"/>
          <a:ea typeface="+mn-ea"/>
          <a:cs typeface="Poppins ExtraLight" panose="000003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ExtraLight" panose="00000300000000000000" pitchFamily="2" charset="0"/>
          <a:ea typeface="+mn-ea"/>
          <a:cs typeface="Poppins ExtraLight" panose="000003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ExtraLight" panose="00000300000000000000" pitchFamily="2" charset="0"/>
          <a:ea typeface="+mn-ea"/>
          <a:cs typeface="Poppins ExtraLight" panose="000003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69EA675-583A-C2ED-F22E-D2199E6CDA79}"/>
              </a:ext>
            </a:extLst>
          </p:cNvPr>
          <p:cNvSpPr>
            <a:spLocks noGrp="1"/>
          </p:cNvSpPr>
          <p:nvPr>
            <p:ph type="ctrTitle"/>
          </p:nvPr>
        </p:nvSpPr>
        <p:spPr>
          <a:xfrm>
            <a:off x="838200" y="1470382"/>
            <a:ext cx="7158644" cy="1426727"/>
          </a:xfrm>
        </p:spPr>
        <p:txBody>
          <a:bodyPr>
            <a:normAutofit/>
          </a:bodyPr>
          <a:lstStyle/>
          <a:p>
            <a:r>
              <a:rPr lang="fi-FI" sz="3200"/>
              <a:t>Vantaan ja Keravan hyvinvointialuestrategia 2023 - 2025</a:t>
            </a:r>
            <a:br>
              <a:rPr lang="fi-FI" sz="3200"/>
            </a:br>
            <a:r>
              <a:rPr lang="fi-FI" sz="3200"/>
              <a:t>- väliarviointi ja päivitystarpeet</a:t>
            </a:r>
          </a:p>
        </p:txBody>
      </p:sp>
      <p:sp>
        <p:nvSpPr>
          <p:cNvPr id="3" name="Alaotsikko 2">
            <a:extLst>
              <a:ext uri="{FF2B5EF4-FFF2-40B4-BE49-F238E27FC236}">
                <a16:creationId xmlns:a16="http://schemas.microsoft.com/office/drawing/2014/main" id="{751A2E78-31FB-5502-1461-26D155CA15A4}"/>
              </a:ext>
            </a:extLst>
          </p:cNvPr>
          <p:cNvSpPr>
            <a:spLocks noGrp="1"/>
          </p:cNvSpPr>
          <p:nvPr>
            <p:ph type="subTitle" idx="1"/>
          </p:nvPr>
        </p:nvSpPr>
        <p:spPr>
          <a:xfrm>
            <a:off x="720506" y="3810915"/>
            <a:ext cx="7158644" cy="1556333"/>
          </a:xfrm>
        </p:spPr>
        <p:txBody>
          <a:bodyPr vert="horz" lIns="91440" tIns="45720" rIns="91440" bIns="45720" rtlCol="0" anchor="t">
            <a:normAutofit lnSpcReduction="10000"/>
          </a:bodyPr>
          <a:lstStyle/>
          <a:p>
            <a:r>
              <a:rPr lang="fi-FI">
                <a:latin typeface="Calibri Light"/>
                <a:cs typeface="Calibri Light"/>
              </a:rPr>
              <a:t>Lasten, nuorten ja perheiden palvelut  -jaosto </a:t>
            </a:r>
            <a:endParaRPr lang="fi-FI"/>
          </a:p>
          <a:p>
            <a:r>
              <a:rPr lang="fi-FI">
                <a:latin typeface="Calibri Light"/>
                <a:cs typeface="Calibri Light"/>
              </a:rPr>
              <a:t>26.8.2024</a:t>
            </a:r>
            <a:endParaRPr lang="fi-FI"/>
          </a:p>
          <a:p>
            <a:r>
              <a:rPr lang="fi-FI" sz="1800">
                <a:latin typeface="Calibri Light"/>
                <a:cs typeface="Calibri Light"/>
              </a:rPr>
              <a:t>Marianne </a:t>
            </a:r>
            <a:r>
              <a:rPr lang="fi-FI" sz="1800" err="1">
                <a:latin typeface="Calibri Light"/>
                <a:cs typeface="Calibri Light"/>
              </a:rPr>
              <a:t>Juosila</a:t>
            </a:r>
            <a:endParaRPr lang="fi-FI" sz="1800">
              <a:latin typeface="Calibri Light"/>
              <a:cs typeface="Calibri Light"/>
            </a:endParaRPr>
          </a:p>
          <a:p>
            <a:r>
              <a:rPr lang="fi-FI" sz="1800">
                <a:latin typeface="Calibri Light"/>
                <a:cs typeface="Calibri Light"/>
              </a:rPr>
              <a:t>strategiapäällikkö</a:t>
            </a:r>
          </a:p>
        </p:txBody>
      </p:sp>
    </p:spTree>
    <p:extLst>
      <p:ext uri="{BB962C8B-B14F-4D97-AF65-F5344CB8AC3E}">
        <p14:creationId xmlns:p14="http://schemas.microsoft.com/office/powerpoint/2010/main" val="3530613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93BF1A-15D7-7A04-1D1B-6FC00078BBF2}"/>
              </a:ext>
            </a:extLst>
          </p:cNvPr>
          <p:cNvSpPr>
            <a:spLocks noGrp="1"/>
          </p:cNvSpPr>
          <p:nvPr>
            <p:ph type="title"/>
          </p:nvPr>
        </p:nvSpPr>
        <p:spPr>
          <a:xfrm>
            <a:off x="549965" y="535511"/>
            <a:ext cx="3373106" cy="831174"/>
          </a:xfrm>
          <a:solidFill>
            <a:srgbClr val="92D050"/>
          </a:solidFill>
        </p:spPr>
        <p:txBody>
          <a:bodyPr/>
          <a:lstStyle/>
          <a:p>
            <a:r>
              <a:rPr lang="fi-FI"/>
              <a:t>Visio 2030 </a:t>
            </a:r>
          </a:p>
        </p:txBody>
      </p:sp>
      <p:sp>
        <p:nvSpPr>
          <p:cNvPr id="3" name="Sisällön paikkamerkki 2">
            <a:extLst>
              <a:ext uri="{FF2B5EF4-FFF2-40B4-BE49-F238E27FC236}">
                <a16:creationId xmlns:a16="http://schemas.microsoft.com/office/drawing/2014/main" id="{3831E0CB-07DF-4117-1457-3B6D0E9B5B51}"/>
              </a:ext>
            </a:extLst>
          </p:cNvPr>
          <p:cNvSpPr>
            <a:spLocks noGrp="1"/>
          </p:cNvSpPr>
          <p:nvPr>
            <p:ph idx="1"/>
          </p:nvPr>
        </p:nvSpPr>
        <p:spPr>
          <a:xfrm>
            <a:off x="326230" y="2091351"/>
            <a:ext cx="10431544" cy="2675298"/>
          </a:xfrm>
        </p:spPr>
        <p:txBody>
          <a:bodyPr vert="horz" lIns="91440" tIns="45720" rIns="91440" bIns="45720" rtlCol="0" anchor="t">
            <a:noAutofit/>
          </a:bodyPr>
          <a:lstStyle/>
          <a:p>
            <a:pPr lvl="1"/>
            <a:r>
              <a:rPr lang="fi-FI" sz="2800">
                <a:latin typeface="Calibri Light"/>
                <a:cs typeface="Calibri Light"/>
              </a:rPr>
              <a:t>Vuonna 2030 asukkaiden hyvinvointi ja tyytyväisyys palveluihin ovat valtakunnallisesti korkeimmat Vantaan ja Keravan hyvinvointialueella. Palveluja on uudistettu rohkeasti tietoa hyödyntäen ja asukkaita ja kumppaneita kuullen. Vantaan ja Keravan hyvinvointialue on työpaikkana halutuin hyvinvointialue.</a:t>
            </a:r>
          </a:p>
        </p:txBody>
      </p:sp>
      <p:sp>
        <p:nvSpPr>
          <p:cNvPr id="4" name="Tekstiruutu 3">
            <a:extLst>
              <a:ext uri="{FF2B5EF4-FFF2-40B4-BE49-F238E27FC236}">
                <a16:creationId xmlns:a16="http://schemas.microsoft.com/office/drawing/2014/main" id="{5379AE3B-2619-7295-A62D-05C7F1EE9A9B}"/>
              </a:ext>
            </a:extLst>
          </p:cNvPr>
          <p:cNvSpPr txBox="1"/>
          <p:nvPr/>
        </p:nvSpPr>
        <p:spPr>
          <a:xfrm rot="991493">
            <a:off x="8444871" y="1082335"/>
            <a:ext cx="3005249" cy="646331"/>
          </a:xfrm>
          <a:prstGeom prst="rect">
            <a:avLst/>
          </a:prstGeom>
          <a:noFill/>
        </p:spPr>
        <p:txBody>
          <a:bodyPr wrap="square" rtlCol="0">
            <a:spAutoFit/>
          </a:bodyPr>
          <a:lstStyle/>
          <a:p>
            <a:r>
              <a:rPr lang="fi-FI">
                <a:solidFill>
                  <a:srgbClr val="FF0000"/>
                </a:solidFill>
              </a:rPr>
              <a:t>Ei muutostarvetta; viitattu tuoreessa uudistusohjelmassa</a:t>
            </a:r>
          </a:p>
        </p:txBody>
      </p:sp>
    </p:spTree>
    <p:extLst>
      <p:ext uri="{BB962C8B-B14F-4D97-AF65-F5344CB8AC3E}">
        <p14:creationId xmlns:p14="http://schemas.microsoft.com/office/powerpoint/2010/main" val="1941689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56D793-DCCE-3BF1-695F-A74C732DD696}"/>
              </a:ext>
            </a:extLst>
          </p:cNvPr>
          <p:cNvSpPr>
            <a:spLocks noGrp="1"/>
          </p:cNvSpPr>
          <p:nvPr>
            <p:ph type="title"/>
          </p:nvPr>
        </p:nvSpPr>
        <p:spPr>
          <a:xfrm>
            <a:off x="476989" y="268603"/>
            <a:ext cx="10260000" cy="793560"/>
          </a:xfrm>
          <a:solidFill>
            <a:srgbClr val="92D050"/>
          </a:solidFill>
        </p:spPr>
        <p:txBody>
          <a:bodyPr/>
          <a:lstStyle/>
          <a:p>
            <a:r>
              <a:rPr lang="fi-FI"/>
              <a:t>Palvelulupaus</a:t>
            </a:r>
          </a:p>
        </p:txBody>
      </p:sp>
      <p:sp>
        <p:nvSpPr>
          <p:cNvPr id="3" name="Sisällön paikkamerkki 2">
            <a:extLst>
              <a:ext uri="{FF2B5EF4-FFF2-40B4-BE49-F238E27FC236}">
                <a16:creationId xmlns:a16="http://schemas.microsoft.com/office/drawing/2014/main" id="{6A648826-5D07-374E-64D0-0A9CCEA9DDC9}"/>
              </a:ext>
            </a:extLst>
          </p:cNvPr>
          <p:cNvSpPr>
            <a:spLocks noGrp="1"/>
          </p:cNvSpPr>
          <p:nvPr>
            <p:ph idx="1"/>
          </p:nvPr>
        </p:nvSpPr>
        <p:spPr>
          <a:xfrm>
            <a:off x="624393" y="1265277"/>
            <a:ext cx="10112596" cy="4667968"/>
          </a:xfrm>
        </p:spPr>
        <p:txBody>
          <a:bodyPr>
            <a:noAutofit/>
          </a:bodyPr>
          <a:lstStyle/>
          <a:p>
            <a:pPr>
              <a:lnSpc>
                <a:spcPct val="107000"/>
              </a:lnSpc>
              <a:spcAft>
                <a:spcPts val="800"/>
              </a:spcAft>
            </a:pPr>
            <a:r>
              <a:rPr lang="fi-FI" sz="2400">
                <a:solidFill>
                  <a:srgbClr val="000000"/>
                </a:solidFill>
                <a:effectLst/>
                <a:latin typeface="Calibri" panose="020F0502020204030204" pitchFamily="34" charset="0"/>
                <a:ea typeface="Calibri" panose="020F0502020204030204" pitchFamily="34" charset="0"/>
                <a:cs typeface="Arial" panose="020B0604020202020204" pitchFamily="34" charset="0"/>
              </a:rPr>
              <a:t>Vantaan ja Keravan hyvinvointialueen palvelulupaus vuodelle 2023:</a:t>
            </a:r>
            <a:endParaRPr lang="fi-FI" sz="2400">
              <a:effectLst/>
              <a:latin typeface="Calibri" panose="020F0502020204030204" pitchFamily="34" charset="0"/>
              <a:ea typeface="Calibri" panose="020F0502020204030204" pitchFamily="34" charset="0"/>
              <a:cs typeface="Arial" panose="020B0604020202020204" pitchFamily="34" charset="0"/>
            </a:endParaRPr>
          </a:p>
          <a:p>
            <a:pPr marL="1143000" marR="719455" lvl="2" indent="-228600">
              <a:lnSpc>
                <a:spcPct val="106000"/>
              </a:lnSpc>
              <a:spcBef>
                <a:spcPts val="925"/>
              </a:spcBef>
              <a:spcAft>
                <a:spcPts val="800"/>
              </a:spcAft>
              <a:buFont typeface="Symbol" panose="05050102010706020507" pitchFamily="18" charset="2"/>
              <a:buChar char=""/>
              <a:tabLst>
                <a:tab pos="669925" algn="l"/>
                <a:tab pos="670560" algn="l"/>
              </a:tabLst>
            </a:pPr>
            <a:r>
              <a:rPr lang="fi-FI" sz="2400">
                <a:solidFill>
                  <a:srgbClr val="000000"/>
                </a:solidFill>
                <a:effectLst/>
                <a:latin typeface="Calibri" panose="020F0502020204030204" pitchFamily="34" charset="0"/>
                <a:ea typeface="Calibri" panose="020F0502020204030204" pitchFamily="34" charset="0"/>
                <a:cs typeface="Calibri" panose="020F0502020204030204" pitchFamily="34" charset="0"/>
              </a:rPr>
              <a:t>Vuonna 2023 hyvinvointialueella asukkaat pääsevät palveluihin nykyistä nopeammin ja alueen ve</a:t>
            </a:r>
            <a:r>
              <a:rPr lang="fi-FI" sz="2400">
                <a:solidFill>
                  <a:srgbClr val="000000"/>
                </a:solidFill>
                <a:effectLst/>
                <a:latin typeface="Calibri" panose="020F0502020204030204" pitchFamily="34" charset="0"/>
                <a:ea typeface="Calibri" panose="020F0502020204030204" pitchFamily="34" charset="0"/>
                <a:cs typeface="Arial" panose="020B0604020202020204" pitchFamily="34" charset="0"/>
              </a:rPr>
              <a:t>tovoimaisuus työnantajana </a:t>
            </a:r>
            <a:r>
              <a:rPr lang="fi-FI" sz="2400" spc="-15">
                <a:solidFill>
                  <a:srgbClr val="000000"/>
                </a:solidFill>
                <a:effectLst/>
                <a:latin typeface="Calibri" panose="020F0502020204030204" pitchFamily="34" charset="0"/>
                <a:ea typeface="Calibri" panose="020F0502020204030204" pitchFamily="34" charset="0"/>
                <a:cs typeface="Arial" panose="020B0604020202020204" pitchFamily="34" charset="0"/>
              </a:rPr>
              <a:t>on </a:t>
            </a:r>
            <a:r>
              <a:rPr lang="fi-FI" sz="2400">
                <a:solidFill>
                  <a:srgbClr val="000000"/>
                </a:solidFill>
                <a:effectLst/>
                <a:latin typeface="Calibri" panose="020F0502020204030204" pitchFamily="34" charset="0"/>
                <a:ea typeface="Calibri" panose="020F0502020204030204" pitchFamily="34" charset="0"/>
                <a:cs typeface="Arial" panose="020B0604020202020204" pitchFamily="34" charset="0"/>
              </a:rPr>
              <a:t>parantunut</a:t>
            </a:r>
            <a:r>
              <a:rPr lang="fi-FI" sz="2400" spc="-1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fi-FI" sz="2400">
                <a:solidFill>
                  <a:srgbClr val="000000"/>
                </a:solidFill>
                <a:effectLst/>
                <a:latin typeface="Calibri" panose="020F0502020204030204" pitchFamily="34" charset="0"/>
                <a:ea typeface="Calibri" panose="020F0502020204030204" pitchFamily="34" charset="0"/>
                <a:cs typeface="Arial" panose="020B0604020202020204" pitchFamily="34" charset="0"/>
              </a:rPr>
              <a:t>huomattavasti.</a:t>
            </a:r>
          </a:p>
          <a:p>
            <a:pPr marL="914400" marR="719455" lvl="2" indent="0">
              <a:lnSpc>
                <a:spcPct val="106000"/>
              </a:lnSpc>
              <a:spcBef>
                <a:spcPts val="925"/>
              </a:spcBef>
              <a:spcAft>
                <a:spcPts val="800"/>
              </a:spcAft>
              <a:buNone/>
              <a:tabLst>
                <a:tab pos="669925" algn="l"/>
                <a:tab pos="670560" algn="l"/>
              </a:tabLst>
            </a:pPr>
            <a:endParaRPr lang="fi-FI" sz="24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p>
            <a:pPr marL="0" indent="0">
              <a:buNone/>
            </a:pPr>
            <a:r>
              <a:rPr lang="fi-FI" sz="2400" u="sng">
                <a:solidFill>
                  <a:srgbClr val="000000"/>
                </a:solidFill>
                <a:latin typeface="Calibri" panose="020F0502020204030204" pitchFamily="34" charset="0"/>
                <a:cs typeface="Arial" panose="020B0604020202020204" pitchFamily="34" charset="0"/>
              </a:rPr>
              <a:t>Päivitysehdotus:</a:t>
            </a:r>
          </a:p>
          <a:p>
            <a:pPr marL="1143000" lvl="2" indent="-228600">
              <a:buFont typeface="Symbol" panose="05050102010706020507" pitchFamily="18" charset="2"/>
              <a:buChar char=""/>
              <a:tabLst>
                <a:tab pos="1371600" algn="l"/>
              </a:tabLst>
            </a:pPr>
            <a:r>
              <a:rPr lang="fi-FI" sz="2400">
                <a:solidFill>
                  <a:srgbClr val="FF0000"/>
                </a:solidFill>
                <a:latin typeface="Calibri" panose="020F0502020204030204" pitchFamily="34" charset="0"/>
                <a:cs typeface="Calibri" panose="020F0502020204030204" pitchFamily="34" charset="0"/>
              </a:rPr>
              <a:t>Hyvinvointialueen toiminnan vakiinnuttua </a:t>
            </a:r>
            <a:r>
              <a:rPr lang="fi-FI" sz="2400">
                <a:solidFill>
                  <a:srgbClr val="000000"/>
                </a:solidFill>
                <a:latin typeface="Calibri" panose="020F0502020204030204" pitchFamily="34" charset="0"/>
                <a:cs typeface="Calibri" panose="020F0502020204030204" pitchFamily="34" charset="0"/>
              </a:rPr>
              <a:t>asukkaat pääsevät palveluihin </a:t>
            </a:r>
            <a:r>
              <a:rPr lang="fi-FI" sz="2400">
                <a:solidFill>
                  <a:srgbClr val="FF0000"/>
                </a:solidFill>
                <a:latin typeface="Calibri" panose="020F0502020204030204" pitchFamily="34" charset="0"/>
                <a:cs typeface="Calibri" panose="020F0502020204030204" pitchFamily="34" charset="0"/>
              </a:rPr>
              <a:t>entistä nopeammin </a:t>
            </a:r>
            <a:r>
              <a:rPr lang="fi-FI" sz="2400">
                <a:solidFill>
                  <a:srgbClr val="000000"/>
                </a:solidFill>
                <a:latin typeface="Calibri" panose="020F0502020204030204" pitchFamily="34" charset="0"/>
                <a:cs typeface="Calibri" panose="020F0502020204030204" pitchFamily="34" charset="0"/>
              </a:rPr>
              <a:t>ja alueen vetovoimaisuus työnantajana </a:t>
            </a:r>
            <a:r>
              <a:rPr lang="fi-FI" sz="2400">
                <a:solidFill>
                  <a:srgbClr val="FF0000"/>
                </a:solidFill>
                <a:latin typeface="Calibri" panose="020F0502020204030204" pitchFamily="34" charset="0"/>
                <a:cs typeface="Calibri" panose="020F0502020204030204" pitchFamily="34" charset="0"/>
              </a:rPr>
              <a:t>paranee edelleen</a:t>
            </a:r>
            <a:r>
              <a:rPr lang="fi-FI" sz="2400">
                <a:solidFill>
                  <a:srgbClr val="000000"/>
                </a:solidFill>
                <a:latin typeface="Calibri" panose="020F0502020204030204" pitchFamily="34" charset="0"/>
                <a:cs typeface="Calibri" panose="020F0502020204030204" pitchFamily="34" charset="0"/>
              </a:rPr>
              <a:t>.</a:t>
            </a:r>
          </a:p>
          <a:p>
            <a:pPr marL="914400" marR="719455" lvl="2" indent="0">
              <a:lnSpc>
                <a:spcPct val="106000"/>
              </a:lnSpc>
              <a:spcBef>
                <a:spcPts val="925"/>
              </a:spcBef>
              <a:spcAft>
                <a:spcPts val="800"/>
              </a:spcAft>
              <a:buNone/>
              <a:tabLst>
                <a:tab pos="669925" algn="l"/>
                <a:tab pos="670560" algn="l"/>
              </a:tabLst>
            </a:pPr>
            <a:endParaRPr lang="fi-FI" sz="2400">
              <a:solidFill>
                <a:srgbClr val="FF0000"/>
              </a:solidFill>
              <a:latin typeface="Calibri" panose="020F0502020204030204" pitchFamily="34" charset="0"/>
              <a:ea typeface="Calibri" panose="020F0502020204030204" pitchFamily="34" charset="0"/>
              <a:cs typeface="Arial" panose="020B0604020202020204" pitchFamily="34" charset="0"/>
            </a:endParaRPr>
          </a:p>
          <a:p>
            <a:br>
              <a:rPr lang="fi-FI" sz="2400">
                <a:solidFill>
                  <a:srgbClr val="FFFFFF"/>
                </a:solidFill>
                <a:highlight>
                  <a:srgbClr val="444791"/>
                </a:highlight>
                <a:latin typeface="-apple-system"/>
              </a:rPr>
            </a:br>
            <a:endParaRPr lang="fi-FI" sz="2400">
              <a:solidFill>
                <a:srgbClr val="000000"/>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54257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ulukko 2">
            <a:extLst>
              <a:ext uri="{FF2B5EF4-FFF2-40B4-BE49-F238E27FC236}">
                <a16:creationId xmlns:a16="http://schemas.microsoft.com/office/drawing/2014/main" id="{4A06B513-9772-B2AE-7E9D-1FDFA03ACD17}"/>
              </a:ext>
            </a:extLst>
          </p:cNvPr>
          <p:cNvGraphicFramePr>
            <a:graphicFrameLocks noGrp="1"/>
          </p:cNvGraphicFramePr>
          <p:nvPr>
            <p:extLst>
              <p:ext uri="{D42A27DB-BD31-4B8C-83A1-F6EECF244321}">
                <p14:modId xmlns:p14="http://schemas.microsoft.com/office/powerpoint/2010/main" val="933582104"/>
              </p:ext>
            </p:extLst>
          </p:nvPr>
        </p:nvGraphicFramePr>
        <p:xfrm>
          <a:off x="102655" y="128574"/>
          <a:ext cx="11792137" cy="6600851"/>
        </p:xfrm>
        <a:graphic>
          <a:graphicData uri="http://schemas.openxmlformats.org/drawingml/2006/table">
            <a:tbl>
              <a:tblPr firstRow="1" firstCol="1" bandRow="1"/>
              <a:tblGrid>
                <a:gridCol w="2238625">
                  <a:extLst>
                    <a:ext uri="{9D8B030D-6E8A-4147-A177-3AD203B41FA5}">
                      <a16:colId xmlns:a16="http://schemas.microsoft.com/office/drawing/2014/main" val="2438861511"/>
                    </a:ext>
                  </a:extLst>
                </a:gridCol>
                <a:gridCol w="2604322">
                  <a:extLst>
                    <a:ext uri="{9D8B030D-6E8A-4147-A177-3AD203B41FA5}">
                      <a16:colId xmlns:a16="http://schemas.microsoft.com/office/drawing/2014/main" val="1355847095"/>
                    </a:ext>
                  </a:extLst>
                </a:gridCol>
                <a:gridCol w="1802680">
                  <a:extLst>
                    <a:ext uri="{9D8B030D-6E8A-4147-A177-3AD203B41FA5}">
                      <a16:colId xmlns:a16="http://schemas.microsoft.com/office/drawing/2014/main" val="3427807559"/>
                    </a:ext>
                  </a:extLst>
                </a:gridCol>
                <a:gridCol w="1660348">
                  <a:extLst>
                    <a:ext uri="{9D8B030D-6E8A-4147-A177-3AD203B41FA5}">
                      <a16:colId xmlns:a16="http://schemas.microsoft.com/office/drawing/2014/main" val="3746809615"/>
                    </a:ext>
                  </a:extLst>
                </a:gridCol>
                <a:gridCol w="3486162">
                  <a:extLst>
                    <a:ext uri="{9D8B030D-6E8A-4147-A177-3AD203B41FA5}">
                      <a16:colId xmlns:a16="http://schemas.microsoft.com/office/drawing/2014/main" val="2512906376"/>
                    </a:ext>
                  </a:extLst>
                </a:gridCol>
              </a:tblGrid>
              <a:tr h="356827">
                <a:tc>
                  <a:txBody>
                    <a:bodyPr/>
                    <a:lstStyle/>
                    <a:p>
                      <a:pPr>
                        <a:lnSpc>
                          <a:spcPct val="107000"/>
                        </a:lnSpc>
                      </a:pPr>
                      <a:r>
                        <a:rPr lang="fi-FI" sz="1100" b="1">
                          <a:solidFill>
                            <a:srgbClr val="FFFFFF"/>
                          </a:solidFill>
                          <a:effectLst/>
                          <a:highlight>
                            <a:srgbClr val="331987"/>
                          </a:highlight>
                          <a:latin typeface="Calibri" panose="020F0502020204030204" pitchFamily="34" charset="0"/>
                          <a:ea typeface="Times New Roman" panose="02020603050405020304" pitchFamily="18" charset="0"/>
                          <a:cs typeface="Calibri" panose="020F0502020204030204" pitchFamily="34" charset="0"/>
                        </a:rPr>
                        <a:t>Tavoite</a:t>
                      </a:r>
                      <a:endParaRPr lang="fi-FI" sz="1100" b="1">
                        <a:effectLst/>
                        <a:highlight>
                          <a:srgbClr val="331987"/>
                        </a:highlight>
                        <a:latin typeface="Calibri" panose="020F0502020204030204" pitchFamily="34" charset="0"/>
                        <a:ea typeface="MS Mincho"/>
                        <a:cs typeface="Calibri" panose="020F0502020204030204" pitchFamily="34" charset="0"/>
                      </a:endParaRPr>
                    </a:p>
                  </a:txBody>
                  <a:tcPr marL="8766" marR="8766" marT="8766" marB="87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1987"/>
                    </a:solidFill>
                  </a:tcPr>
                </a:tc>
                <a:tc>
                  <a:txBody>
                    <a:bodyPr/>
                    <a:lstStyle/>
                    <a:p>
                      <a:r>
                        <a:rPr lang="fi-FI" sz="1100" b="1">
                          <a:solidFill>
                            <a:srgbClr val="FFFFFF"/>
                          </a:solidFill>
                          <a:effectLst/>
                          <a:highlight>
                            <a:srgbClr val="331987"/>
                          </a:highlight>
                          <a:latin typeface="Calibri" panose="020F0502020204030204" pitchFamily="34" charset="0"/>
                          <a:ea typeface="Times New Roman" panose="02020603050405020304" pitchFamily="18" charset="0"/>
                          <a:cs typeface="Calibri" panose="020F0502020204030204" pitchFamily="34" charset="0"/>
                        </a:rPr>
                        <a:t>Mittari</a:t>
                      </a:r>
                      <a:endParaRPr lang="fi-FI" sz="1100"/>
                    </a:p>
                  </a:txBody>
                  <a:tcPr marL="8766" marR="8766" marT="8766" marB="87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1987"/>
                    </a:solidFill>
                  </a:tcPr>
                </a:tc>
                <a:tc>
                  <a:txBody>
                    <a:bodyPr/>
                    <a:lstStyle/>
                    <a:p>
                      <a:pPr>
                        <a:lnSpc>
                          <a:spcPct val="107000"/>
                        </a:lnSpc>
                      </a:pPr>
                      <a:r>
                        <a:rPr lang="fi-FI" sz="1100" b="1">
                          <a:solidFill>
                            <a:srgbClr val="FFFFFF"/>
                          </a:solidFill>
                          <a:effectLst/>
                          <a:highlight>
                            <a:srgbClr val="331987"/>
                          </a:highlight>
                          <a:latin typeface="Calibri" panose="020F0502020204030204" pitchFamily="34" charset="0"/>
                          <a:ea typeface="Times New Roman" panose="02020603050405020304" pitchFamily="18" charset="0"/>
                          <a:cs typeface="Calibri" panose="020F0502020204030204" pitchFamily="34" charset="0"/>
                        </a:rPr>
                        <a:t>Lähtötaso (TP2021 tai viimeisin tieto)</a:t>
                      </a:r>
                      <a:endParaRPr lang="fi-FI" sz="1100" b="1">
                        <a:effectLst/>
                        <a:highlight>
                          <a:srgbClr val="331987"/>
                        </a:highlight>
                        <a:latin typeface="Calibri" panose="020F0502020204030204" pitchFamily="34" charset="0"/>
                        <a:ea typeface="MS Mincho"/>
                        <a:cs typeface="Calibri" panose="020F0502020204030204" pitchFamily="34" charset="0"/>
                      </a:endParaRPr>
                    </a:p>
                  </a:txBody>
                  <a:tcPr marL="8766" marR="8766" marT="8766" marB="87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1987"/>
                    </a:solidFill>
                  </a:tcPr>
                </a:tc>
                <a:tc>
                  <a:txBody>
                    <a:bodyPr/>
                    <a:lstStyle/>
                    <a:p>
                      <a:pPr>
                        <a:lnSpc>
                          <a:spcPct val="107000"/>
                        </a:lnSpc>
                      </a:pPr>
                      <a:r>
                        <a:rPr lang="fi-FI" sz="1100" b="1">
                          <a:solidFill>
                            <a:schemeClr val="bg1"/>
                          </a:solidFill>
                          <a:effectLst/>
                          <a:highlight>
                            <a:srgbClr val="331987"/>
                          </a:highlight>
                          <a:latin typeface="Calibri" panose="020F0502020204030204" pitchFamily="34" charset="0"/>
                          <a:ea typeface="Times New Roman" panose="02020603050405020304" pitchFamily="18" charset="0"/>
                          <a:cs typeface="Calibri" panose="020F0502020204030204" pitchFamily="34" charset="0"/>
                        </a:rPr>
                        <a:t>Tavoitetaso 2025</a:t>
                      </a:r>
                      <a:endParaRPr lang="fi-FI" sz="1100" b="1">
                        <a:effectLst/>
                        <a:highlight>
                          <a:srgbClr val="331987"/>
                        </a:highlight>
                        <a:latin typeface="Calibri" panose="020F0502020204030204" pitchFamily="34" charset="0"/>
                        <a:ea typeface="MS Mincho"/>
                        <a:cs typeface="Calibri" panose="020F0502020204030204" pitchFamily="34" charset="0"/>
                      </a:endParaRPr>
                    </a:p>
                  </a:txBody>
                  <a:tcPr marL="8766" marR="8766" marT="8766" marB="87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1987"/>
                    </a:solidFill>
                  </a:tcPr>
                </a:tc>
                <a:tc>
                  <a:txBody>
                    <a:bodyPr/>
                    <a:lstStyle/>
                    <a:p>
                      <a:pPr>
                        <a:lnSpc>
                          <a:spcPct val="107000"/>
                        </a:lnSpc>
                      </a:pPr>
                      <a:r>
                        <a:rPr lang="fi-FI" sz="1100" b="1">
                          <a:solidFill>
                            <a:schemeClr val="bg1"/>
                          </a:solidFill>
                          <a:effectLst/>
                          <a:highlight>
                            <a:srgbClr val="331987"/>
                          </a:highlight>
                          <a:latin typeface="Calibri" panose="020F0502020204030204" pitchFamily="34" charset="0"/>
                          <a:ea typeface="Times New Roman" panose="02020603050405020304" pitchFamily="18" charset="0"/>
                          <a:cs typeface="Calibri" panose="020F0502020204030204" pitchFamily="34" charset="0"/>
                        </a:rPr>
                        <a:t>Perustelu päivitysesitykselle</a:t>
                      </a:r>
                      <a:endParaRPr lang="fi-FI" sz="1100" b="1">
                        <a:effectLst/>
                        <a:highlight>
                          <a:srgbClr val="331987"/>
                        </a:highlight>
                        <a:latin typeface="Calibri" panose="020F0502020204030204" pitchFamily="34" charset="0"/>
                        <a:ea typeface="MS Mincho"/>
                        <a:cs typeface="Calibri" panose="020F0502020204030204" pitchFamily="34" charset="0"/>
                      </a:endParaRPr>
                    </a:p>
                  </a:txBody>
                  <a:tcPr marL="8766" marR="8766" marT="8766" marB="87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1987"/>
                    </a:solidFill>
                  </a:tcPr>
                </a:tc>
                <a:extLst>
                  <a:ext uri="{0D108BD9-81ED-4DB2-BD59-A6C34878D82A}">
                    <a16:rowId xmlns:a16="http://schemas.microsoft.com/office/drawing/2014/main" val="1647886846"/>
                  </a:ext>
                </a:extLst>
              </a:tr>
              <a:tr h="183060">
                <a:tc gridSpan="5">
                  <a:txBody>
                    <a:bodyPr/>
                    <a:lstStyle/>
                    <a:p>
                      <a:pPr>
                        <a:lnSpc>
                          <a:spcPct val="107000"/>
                        </a:lnSpc>
                      </a:pPr>
                      <a:r>
                        <a:rPr lang="fi-FI" sz="1100" b="0">
                          <a:solidFill>
                            <a:srgbClr val="FFFFFF"/>
                          </a:solidFill>
                          <a:effectLst/>
                          <a:highlight>
                            <a:srgbClr val="FF0082"/>
                          </a:highlight>
                          <a:latin typeface="Calibri" panose="020F0502020204030204" pitchFamily="34" charset="0"/>
                          <a:ea typeface="MS Mincho"/>
                          <a:cs typeface="Calibri" panose="020F0502020204030204" pitchFamily="34" charset="0"/>
                        </a:rPr>
                        <a:t>Strategian näkökulma: Vahvistamme hyvinvointia ja turvallisuutta</a:t>
                      </a:r>
                      <a:endParaRPr lang="fi-FI" sz="1100" b="0">
                        <a:effectLst/>
                        <a:highlight>
                          <a:srgbClr val="FF0082"/>
                        </a:highlight>
                        <a:latin typeface="Calibri" panose="020F0502020204030204" pitchFamily="34" charset="0"/>
                        <a:ea typeface="MS Mincho"/>
                        <a:cs typeface="Calibri" panose="020F0502020204030204" pitchFamily="34" charset="0"/>
                      </a:endParaRPr>
                    </a:p>
                  </a:txBody>
                  <a:tcPr marL="8766" marR="8766" marT="8766" marB="876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82"/>
                    </a:solidFill>
                  </a:tcPr>
                </a:tc>
                <a:tc hMerge="1">
                  <a:txBody>
                    <a:bodyPr/>
                    <a:lstStyle/>
                    <a:p>
                      <a:endParaRPr lang="fi-FI"/>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3921690015"/>
                  </a:ext>
                </a:extLst>
              </a:tr>
              <a:tr h="1225658">
                <a:tc>
                  <a:txBody>
                    <a:bodyPr/>
                    <a:lstStyle/>
                    <a:p>
                      <a:pPr>
                        <a:lnSpc>
                          <a:spcPct val="107000"/>
                        </a:lnSpc>
                      </a:pPr>
                      <a:r>
                        <a:rPr lang="fi-FI"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1. Lasten ja perheiden hyvinvoinnin tueksi järjestetään toimivia ennaltaehkäiseviä ja varhaisen tuen palveluja yhteistyössä järjestöjen ja muiden toimijoiden kanssa.</a:t>
                      </a:r>
                      <a:endParaRPr lang="fi-FI" sz="1100" b="0">
                        <a:effectLst/>
                        <a:latin typeface="Arial" panose="020B0604020202020204" pitchFamily="34" charset="0"/>
                        <a:ea typeface="Calibri" panose="020F0502020204030204" pitchFamily="34" charset="0"/>
                        <a:cs typeface="Calibri" panose="020F0502020204030204" pitchFamily="34" charset="0"/>
                      </a:endParaRPr>
                    </a:p>
                  </a:txBody>
                  <a:tcPr marL="8766" marR="8766" marT="8766" marB="8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fi-FI" sz="1100" i="0" strike="sngStrike">
                          <a:solidFill>
                            <a:srgbClr val="000000"/>
                          </a:solidFill>
                          <a:effectLst/>
                          <a:latin typeface="Calibri" panose="020F0502020204030204" pitchFamily="34" charset="0"/>
                          <a:ea typeface="MS Mincho"/>
                          <a:cs typeface="Calibri" panose="020F0502020204030204" pitchFamily="34" charset="0"/>
                        </a:rPr>
                        <a:t>c. Perheneuvolapalvelujen odotusaika</a:t>
                      </a:r>
                    </a:p>
                    <a:p>
                      <a:pPr>
                        <a:lnSpc>
                          <a:spcPct val="107000"/>
                        </a:lnSpc>
                      </a:pPr>
                      <a:endParaRPr lang="fi-FI" sz="1100">
                        <a:effectLst/>
                        <a:latin typeface="Calibri" panose="020F0502020204030204" pitchFamily="34" charset="0"/>
                        <a:ea typeface="MS Mincho"/>
                        <a:cs typeface="Calibri" panose="020F0502020204030204" pitchFamily="34" charset="0"/>
                      </a:endParaRPr>
                    </a:p>
                    <a:p>
                      <a:pPr>
                        <a:lnSpc>
                          <a:spcPct val="107000"/>
                        </a:lnSpc>
                      </a:pPr>
                      <a:r>
                        <a:rPr lang="fi-FI" sz="1100" u="sng">
                          <a:solidFill>
                            <a:srgbClr val="000000"/>
                          </a:solidFill>
                          <a:effectLst/>
                          <a:latin typeface="Calibri" panose="020F0502020204030204" pitchFamily="34" charset="0"/>
                          <a:ea typeface="MS Mincho"/>
                          <a:cs typeface="Calibri" panose="020F0502020204030204" pitchFamily="34" charset="0"/>
                        </a:rPr>
                        <a:t>Päivitys:</a:t>
                      </a:r>
                      <a:endParaRPr lang="fi-FI" sz="1100" u="sng">
                        <a:effectLst/>
                        <a:latin typeface="Calibri" panose="020F0502020204030204" pitchFamily="34" charset="0"/>
                        <a:ea typeface="MS Mincho"/>
                        <a:cs typeface="Calibri" panose="020F0502020204030204" pitchFamily="34" charset="0"/>
                      </a:endParaRPr>
                    </a:p>
                    <a:p>
                      <a:pPr>
                        <a:lnSpc>
                          <a:spcPct val="107000"/>
                        </a:lnSpc>
                      </a:pPr>
                      <a:r>
                        <a:rPr lang="fi-FI" sz="1100">
                          <a:solidFill>
                            <a:srgbClr val="FF0000"/>
                          </a:solidFill>
                          <a:effectLst/>
                          <a:latin typeface="Calibri" panose="020F0502020204030204" pitchFamily="34" charset="0"/>
                          <a:ea typeface="Calibri" panose="020F0502020204030204" pitchFamily="34" charset="0"/>
                          <a:cs typeface="Calibri" panose="020F0502020204030204" pitchFamily="34" charset="0"/>
                        </a:rPr>
                        <a:t>Kasvatus- ja perheneuvontaan pääsy (0–12- vuotiaat), 14 vrk:ssa palvelun saaneiden osuus. *</a:t>
                      </a:r>
                    </a:p>
                    <a:p>
                      <a:pPr>
                        <a:lnSpc>
                          <a:spcPct val="107000"/>
                        </a:lnSpc>
                      </a:pPr>
                      <a:endParaRPr lang="fi-FI" sz="1100">
                        <a:effectLst/>
                        <a:latin typeface="Calibri" panose="020F0502020204030204" pitchFamily="34" charset="0"/>
                        <a:ea typeface="Calibri" panose="020F0502020204030204" pitchFamily="34" charset="0"/>
                        <a:cs typeface="Calibri" panose="020F0502020204030204" pitchFamily="34" charset="0"/>
                      </a:endParaRPr>
                    </a:p>
                  </a:txBody>
                  <a:tcPr marL="8766" marR="8766" marT="8766" marB="8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nSpc>
                          <a:spcPct val="107000"/>
                        </a:lnSpc>
                      </a:pPr>
                      <a:r>
                        <a:rPr lang="fi-FI" sz="1100" strike="sngStrike">
                          <a:solidFill>
                            <a:srgbClr val="000000"/>
                          </a:solidFill>
                          <a:effectLst/>
                          <a:latin typeface="Calibri" panose="020F0502020204030204" pitchFamily="34" charset="0"/>
                          <a:ea typeface="MS Mincho"/>
                          <a:cs typeface="Calibri" panose="020F0502020204030204" pitchFamily="34" charset="0"/>
                        </a:rPr>
                        <a:t>c. Vantaa: 184 vrk</a:t>
                      </a:r>
                      <a:br>
                        <a:rPr lang="fi-FI" sz="1100" strike="sngStrike">
                          <a:solidFill>
                            <a:srgbClr val="000000"/>
                          </a:solidFill>
                          <a:effectLst/>
                          <a:latin typeface="Calibri" panose="020F0502020204030204" pitchFamily="34" charset="0"/>
                          <a:ea typeface="MS Mincho"/>
                          <a:cs typeface="Calibri" panose="020F0502020204030204" pitchFamily="34" charset="0"/>
                        </a:rPr>
                      </a:br>
                      <a:r>
                        <a:rPr lang="fi-FI" sz="1100" strike="sngStrike">
                          <a:solidFill>
                            <a:srgbClr val="000000"/>
                          </a:solidFill>
                          <a:effectLst/>
                          <a:latin typeface="Calibri" panose="020F0502020204030204" pitchFamily="34" charset="0"/>
                          <a:ea typeface="MS Mincho"/>
                          <a:cs typeface="Calibri" panose="020F0502020204030204" pitchFamily="34" charset="0"/>
                        </a:rPr>
                        <a:t>Kerava: 23 vrk</a:t>
                      </a:r>
                    </a:p>
                    <a:p>
                      <a:pPr>
                        <a:lnSpc>
                          <a:spcPct val="107000"/>
                        </a:lnSpc>
                      </a:pPr>
                      <a:endParaRPr lang="fi-FI" sz="1100">
                        <a:effectLst/>
                        <a:latin typeface="Calibri" panose="020F0502020204030204" pitchFamily="34" charset="0"/>
                        <a:ea typeface="MS Mincho"/>
                        <a:cs typeface="Calibri" panose="020F0502020204030204" pitchFamily="34" charset="0"/>
                      </a:endParaRPr>
                    </a:p>
                    <a:p>
                      <a:pPr>
                        <a:lnSpc>
                          <a:spcPct val="107000"/>
                        </a:lnSpc>
                      </a:pPr>
                      <a:r>
                        <a:rPr lang="fi-FI" sz="1100">
                          <a:solidFill>
                            <a:srgbClr val="FF0000"/>
                          </a:solidFill>
                          <a:effectLst/>
                          <a:latin typeface="Calibri" panose="020F0502020204030204" pitchFamily="34" charset="0"/>
                          <a:ea typeface="MS Mincho"/>
                          <a:cs typeface="Calibri" panose="020F0502020204030204" pitchFamily="34" charset="0"/>
                        </a:rPr>
                        <a:t>Uusi mittari</a:t>
                      </a:r>
                      <a:endParaRPr lang="fi-FI" sz="1100">
                        <a:solidFill>
                          <a:srgbClr val="FF0000"/>
                        </a:solidFill>
                        <a:effectLst/>
                        <a:latin typeface="Arial" panose="020B0604020202020204" pitchFamily="34" charset="0"/>
                        <a:ea typeface="Calibri" panose="020F0502020204030204" pitchFamily="34" charset="0"/>
                        <a:cs typeface="Calibri" panose="020F0502020204030204" pitchFamily="34" charset="0"/>
                      </a:endParaRPr>
                    </a:p>
                  </a:txBody>
                  <a:tcPr marL="8766" marR="8766" marT="8766" marB="8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fi-FI" sz="1100" strike="sngStrike">
                          <a:solidFill>
                            <a:srgbClr val="000000"/>
                          </a:solidFill>
                          <a:effectLst/>
                          <a:latin typeface="Calibri" panose="020F0502020204030204" pitchFamily="34" charset="0"/>
                          <a:ea typeface="MS Mincho"/>
                          <a:cs typeface="Calibri" panose="020F0502020204030204" pitchFamily="34" charset="0"/>
                        </a:rPr>
                        <a:t>c. </a:t>
                      </a:r>
                      <a:r>
                        <a:rPr lang="fi-FI" sz="1100" strike="sngStrike" err="1">
                          <a:solidFill>
                            <a:srgbClr val="000000"/>
                          </a:solidFill>
                          <a:effectLst/>
                          <a:latin typeface="Calibri" panose="020F0502020204030204" pitchFamily="34" charset="0"/>
                          <a:ea typeface="MS Mincho"/>
                          <a:cs typeface="Calibri" panose="020F0502020204030204" pitchFamily="34" charset="0"/>
                        </a:rPr>
                        <a:t>max</a:t>
                      </a:r>
                      <a:r>
                        <a:rPr lang="fi-FI" sz="1100" strike="sngStrike">
                          <a:solidFill>
                            <a:srgbClr val="000000"/>
                          </a:solidFill>
                          <a:effectLst/>
                          <a:latin typeface="Calibri" panose="020F0502020204030204" pitchFamily="34" charset="0"/>
                          <a:ea typeface="MS Mincho"/>
                          <a:cs typeface="Calibri" panose="020F0502020204030204" pitchFamily="34" charset="0"/>
                        </a:rPr>
                        <a:t>. 30 vrk yhteydenotosta</a:t>
                      </a:r>
                    </a:p>
                    <a:p>
                      <a:pPr>
                        <a:lnSpc>
                          <a:spcPct val="107000"/>
                        </a:lnSpc>
                      </a:pPr>
                      <a:endParaRPr lang="fi-FI" sz="1100">
                        <a:effectLst/>
                        <a:latin typeface="Calibri" panose="020F0502020204030204" pitchFamily="34" charset="0"/>
                        <a:ea typeface="MS Mincho"/>
                        <a:cs typeface="Calibri" panose="020F0502020204030204" pitchFamily="34" charset="0"/>
                      </a:endParaRPr>
                    </a:p>
                    <a:p>
                      <a:pPr>
                        <a:lnSpc>
                          <a:spcPct val="107000"/>
                        </a:lnSpc>
                      </a:pPr>
                      <a:r>
                        <a:rPr lang="fi-FI" sz="1100">
                          <a:solidFill>
                            <a:srgbClr val="FF0000"/>
                          </a:solidFill>
                          <a:effectLst/>
                          <a:latin typeface="Calibri" panose="020F0502020204030204" pitchFamily="34" charset="0"/>
                          <a:ea typeface="MS Mincho"/>
                          <a:cs typeface="Calibri" panose="020F0502020204030204" pitchFamily="34" charset="0"/>
                        </a:rPr>
                        <a:t>100 %  </a:t>
                      </a:r>
                      <a:endParaRPr lang="fi-FI" sz="1100">
                        <a:effectLst/>
                        <a:highlight>
                          <a:srgbClr val="FFFF00"/>
                        </a:highlight>
                        <a:latin typeface="Arial" panose="020B0604020202020204" pitchFamily="34" charset="0"/>
                        <a:ea typeface="Calibri" panose="020F0502020204030204" pitchFamily="34" charset="0"/>
                        <a:cs typeface="Calibri" panose="020F0502020204030204" pitchFamily="34" charset="0"/>
                      </a:endParaRPr>
                    </a:p>
                  </a:txBody>
                  <a:tcPr marL="8766" marR="8766" marT="8766" marB="8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ct val="107000"/>
                        </a:lnSpc>
                      </a:pPr>
                      <a:endParaRPr lang="fi-FI"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algn="l" defTabSz="914400" rtl="0" eaLnBrk="1" latinLnBrk="0" hangingPunct="1">
                        <a:lnSpc>
                          <a:spcPct val="107000"/>
                        </a:lnSpc>
                      </a:pPr>
                      <a:r>
                        <a:rPr lang="fi-FI" sz="1100" kern="1200">
                          <a:solidFill>
                            <a:srgbClr val="FF0000"/>
                          </a:solidFill>
                          <a:effectLst/>
                          <a:latin typeface="Calibri" panose="020F0502020204030204" pitchFamily="34" charset="0"/>
                          <a:ea typeface="Calibri" panose="020F0502020204030204" pitchFamily="34" charset="0"/>
                          <a:cs typeface="Calibri" panose="020F0502020204030204" pitchFamily="34" charset="0"/>
                        </a:rPr>
                        <a:t>Alkuperäinen mittari ei vastaa 1.1.2024 muutettua organisaatiorakennetta</a:t>
                      </a:r>
                    </a:p>
                    <a:p>
                      <a:pPr>
                        <a:lnSpc>
                          <a:spcPct val="107000"/>
                        </a:lnSpc>
                      </a:pPr>
                      <a:r>
                        <a:rPr lang="fi-FI" sz="1100">
                          <a:solidFill>
                            <a:srgbClr val="FF0000"/>
                          </a:solidFill>
                          <a:effectLst/>
                          <a:latin typeface="+mn-lt"/>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r>
                        <a:rPr lang="fi-FI" sz="1100">
                          <a:solidFill>
                            <a:srgbClr val="FF0000"/>
                          </a:solidFill>
                          <a:effectLst/>
                          <a:latin typeface="+mn-lt"/>
                          <a:ea typeface="Calibri" panose="020F0502020204030204" pitchFamily="34" charset="0"/>
                          <a:cs typeface="Calibri" panose="020F0502020204030204" pitchFamily="34" charset="0"/>
                        </a:rPr>
                        <a:t>[*SHL:</a:t>
                      </a:r>
                      <a:r>
                        <a:rPr lang="fi-FI" sz="1100">
                          <a:solidFill>
                            <a:srgbClr val="FF0000"/>
                          </a:solidFill>
                          <a:effectLst/>
                          <a:latin typeface="Calibri" panose="020F0502020204030204" pitchFamily="34" charset="0"/>
                          <a:ea typeface="Calibri" panose="020F0502020204030204" pitchFamily="34" charset="0"/>
                          <a:cs typeface="Calibri" panose="020F0502020204030204" pitchFamily="34" charset="0"/>
                        </a:rPr>
                        <a:t> lakisääteinen määräaika 90 vrk]</a:t>
                      </a:r>
                      <a:endParaRPr lang="fi-FI" sz="1100">
                        <a:effectLst/>
                        <a:highlight>
                          <a:srgbClr val="FFFF00"/>
                        </a:highlight>
                        <a:latin typeface="Arial" panose="020B0604020202020204" pitchFamily="34" charset="0"/>
                        <a:ea typeface="Calibri" panose="020F0502020204030204" pitchFamily="34" charset="0"/>
                        <a:cs typeface="Calibri" panose="020F0502020204030204" pitchFamily="34" charset="0"/>
                      </a:endParaRPr>
                    </a:p>
                  </a:txBody>
                  <a:tcPr marL="8766" marR="8766" marT="8766" marB="8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2004302"/>
                  </a:ext>
                </a:extLst>
              </a:tr>
              <a:tr h="1488341">
                <a:tc>
                  <a:txBody>
                    <a:bodyPr/>
                    <a:lstStyle/>
                    <a:p>
                      <a:pPr>
                        <a:lnSpc>
                          <a:spcPct val="107000"/>
                        </a:lnSpc>
                      </a:pPr>
                      <a:r>
                        <a:rPr lang="fi-FI" sz="1100" b="0">
                          <a:solidFill>
                            <a:srgbClr val="000000"/>
                          </a:solidFill>
                          <a:effectLst/>
                          <a:latin typeface="Calibri" panose="020F0502020204030204" pitchFamily="34" charset="0"/>
                          <a:ea typeface="MS Mincho"/>
                          <a:cs typeface="Calibri" panose="020F0502020204030204" pitchFamily="34" charset="0"/>
                        </a:rPr>
                        <a:t>2. Lasten ja nuorten mielenterveyttä tuetaan nopeuttamalla pääsyä mielenterveyttä tukevien palvelujen piiriin.</a:t>
                      </a:r>
                      <a:endParaRPr lang="fi-FI" sz="1100" b="0">
                        <a:effectLst/>
                        <a:latin typeface="Calibri" panose="020F0502020204030204" pitchFamily="34" charset="0"/>
                        <a:ea typeface="MS Mincho"/>
                        <a:cs typeface="Calibri" panose="020F0502020204030204" pitchFamily="34" charset="0"/>
                      </a:endParaRPr>
                    </a:p>
                  </a:txBody>
                  <a:tcPr marL="8766" marR="8766" marT="8766" marB="8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28600" indent="-228600">
                        <a:lnSpc>
                          <a:spcPct val="107000"/>
                        </a:lnSpc>
                        <a:buAutoNum type="alphaLcPeriod"/>
                      </a:pPr>
                      <a:r>
                        <a:rPr lang="fi-FI" sz="1100" i="0" strike="sngStrike">
                          <a:solidFill>
                            <a:srgbClr val="000000"/>
                          </a:solidFill>
                          <a:effectLst/>
                          <a:latin typeface="Calibri" panose="020F0502020204030204" pitchFamily="34" charset="0"/>
                          <a:ea typeface="MS Mincho"/>
                          <a:cs typeface="Calibri" panose="020F0502020204030204" pitchFamily="34" charset="0"/>
                        </a:rPr>
                        <a:t>Odotusaika nuorten psykososiaalisiin palveluihin (Vantaan Nuortenkeskus Nuppi, Keravan Nuorten asema)</a:t>
                      </a:r>
                    </a:p>
                    <a:p>
                      <a:pPr marL="0" indent="0">
                        <a:lnSpc>
                          <a:spcPct val="107000"/>
                        </a:lnSpc>
                        <a:buNone/>
                      </a:pPr>
                      <a:endParaRPr lang="fi-FI" sz="1100">
                        <a:effectLst/>
                        <a:latin typeface="Calibri" panose="020F0502020204030204" pitchFamily="34" charset="0"/>
                        <a:ea typeface="MS Mincho"/>
                        <a:cs typeface="Calibri" panose="020F0502020204030204" pitchFamily="34" charset="0"/>
                      </a:endParaRPr>
                    </a:p>
                    <a:p>
                      <a:pPr marL="0" indent="0">
                        <a:lnSpc>
                          <a:spcPct val="107000"/>
                        </a:lnSpc>
                        <a:buNone/>
                      </a:pPr>
                      <a:r>
                        <a:rPr lang="fi-FI" sz="1100" u="sng">
                          <a:effectLst/>
                          <a:latin typeface="Calibri" panose="020F0502020204030204" pitchFamily="34" charset="0"/>
                          <a:ea typeface="MS Mincho"/>
                          <a:cs typeface="Calibri" panose="020F0502020204030204" pitchFamily="34" charset="0"/>
                        </a:rPr>
                        <a:t>Päivitys: </a:t>
                      </a:r>
                    </a:p>
                    <a:p>
                      <a:pPr>
                        <a:lnSpc>
                          <a:spcPct val="107000"/>
                        </a:lnSpc>
                      </a:pPr>
                      <a:r>
                        <a:rPr lang="fi-FI" sz="1100">
                          <a:solidFill>
                            <a:srgbClr val="FF0000"/>
                          </a:solidFill>
                          <a:effectLst/>
                          <a:latin typeface="Calibri" panose="020F0502020204030204" pitchFamily="34" charset="0"/>
                          <a:ea typeface="Calibri" panose="020F0502020204030204" pitchFamily="34" charset="0"/>
                          <a:cs typeface="Calibri" panose="020F0502020204030204" pitchFamily="34" charset="0"/>
                        </a:rPr>
                        <a:t>Nuorten psykososiaalisen tuen tiimiin pääsy (13–21-vuotiaat), 14 vrk:ssa palvelun saaneiden osuus.*</a:t>
                      </a:r>
                      <a:endParaRPr lang="fi-FI" sz="1100">
                        <a:effectLst/>
                        <a:latin typeface="Calibri" panose="020F0502020204030204" pitchFamily="34" charset="0"/>
                        <a:ea typeface="MS Mincho"/>
                        <a:cs typeface="Calibri" panose="020F0502020204030204" pitchFamily="34" charset="0"/>
                      </a:endParaRPr>
                    </a:p>
                  </a:txBody>
                  <a:tcPr marL="8766" marR="8766" marT="8766" marB="8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nSpc>
                          <a:spcPct val="107000"/>
                        </a:lnSpc>
                        <a:buFont typeface="+mj-lt"/>
                        <a:buAutoNum type="alphaLcPeriod"/>
                      </a:pPr>
                      <a:r>
                        <a:rPr lang="fi-FI" sz="1100" strike="sngStrike">
                          <a:solidFill>
                            <a:srgbClr val="000000"/>
                          </a:solidFill>
                          <a:effectLst/>
                          <a:latin typeface="Calibri" panose="020F0502020204030204" pitchFamily="34" charset="0"/>
                          <a:ea typeface="MS Mincho"/>
                          <a:cs typeface="Calibri" panose="020F0502020204030204" pitchFamily="34" charset="0"/>
                        </a:rPr>
                        <a:t>Vantaa Nuortenkeskus Nuppi: 50 vrk, </a:t>
                      </a:r>
                      <a:br>
                        <a:rPr lang="fi-FI" sz="1100" strike="sngStrike">
                          <a:solidFill>
                            <a:srgbClr val="000000"/>
                          </a:solidFill>
                          <a:effectLst/>
                          <a:latin typeface="Calibri" panose="020F0502020204030204" pitchFamily="34" charset="0"/>
                          <a:ea typeface="MS Mincho"/>
                          <a:cs typeface="Calibri" panose="020F0502020204030204" pitchFamily="34" charset="0"/>
                        </a:rPr>
                      </a:br>
                      <a:r>
                        <a:rPr lang="fi-FI" sz="1100" strike="sngStrike">
                          <a:solidFill>
                            <a:srgbClr val="000000"/>
                          </a:solidFill>
                          <a:effectLst/>
                          <a:latin typeface="Calibri" panose="020F0502020204030204" pitchFamily="34" charset="0"/>
                          <a:ea typeface="MS Mincho"/>
                          <a:cs typeface="Calibri" panose="020F0502020204030204" pitchFamily="34" charset="0"/>
                        </a:rPr>
                        <a:t>Kerava Nuorten asema: 30 vrk </a:t>
                      </a:r>
                      <a:endParaRPr lang="fi-FI" sz="1100" strike="sngStrike">
                        <a:effectLst/>
                        <a:latin typeface="Calibri" panose="020F0502020204030204" pitchFamily="34" charset="0"/>
                        <a:ea typeface="MS Mincho"/>
                        <a:cs typeface="Calibri" panose="020F0502020204030204" pitchFamily="34" charset="0"/>
                      </a:endParaRPr>
                    </a:p>
                    <a:p>
                      <a:pPr>
                        <a:lnSpc>
                          <a:spcPct val="107000"/>
                        </a:lnSpc>
                      </a:pPr>
                      <a:r>
                        <a:rPr lang="fi-FI" sz="1100">
                          <a:solidFill>
                            <a:srgbClr val="FF0000"/>
                          </a:solidFill>
                          <a:effectLst/>
                          <a:latin typeface="Calibri" panose="020F0502020204030204" pitchFamily="34" charset="0"/>
                          <a:ea typeface="MS Mincho"/>
                          <a:cs typeface="Calibri" panose="020F0502020204030204" pitchFamily="34" charset="0"/>
                        </a:rPr>
                        <a:t>Uusi mittari</a:t>
                      </a:r>
                      <a:endParaRPr lang="fi-FI" sz="1100">
                        <a:effectLst/>
                        <a:latin typeface="Calibri" panose="020F0502020204030204" pitchFamily="34" charset="0"/>
                        <a:ea typeface="MS Mincho"/>
                        <a:cs typeface="Calibri" panose="020F0502020204030204" pitchFamily="34" charset="0"/>
                      </a:endParaRPr>
                    </a:p>
                  </a:txBody>
                  <a:tcPr marL="8766" marR="8766" marT="8766" marB="8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nSpc>
                          <a:spcPct val="107000"/>
                        </a:lnSpc>
                        <a:buFont typeface="+mj-lt"/>
                        <a:buAutoNum type="alphaLcPeriod"/>
                      </a:pPr>
                      <a:r>
                        <a:rPr lang="fi-FI" sz="1100" i="0" strike="sngStrike">
                          <a:solidFill>
                            <a:srgbClr val="000000"/>
                          </a:solidFill>
                          <a:effectLst/>
                          <a:latin typeface="Calibri" panose="020F0502020204030204" pitchFamily="34" charset="0"/>
                          <a:ea typeface="MS Mincho"/>
                          <a:cs typeface="Calibri" panose="020F0502020204030204" pitchFamily="34" charset="0"/>
                        </a:rPr>
                        <a:t>enintään 14 vrk</a:t>
                      </a:r>
                    </a:p>
                    <a:p>
                      <a:pPr marL="0" lvl="0" indent="0">
                        <a:lnSpc>
                          <a:spcPct val="107000"/>
                        </a:lnSpc>
                        <a:buFont typeface="+mj-lt"/>
                        <a:buNone/>
                      </a:pPr>
                      <a:endParaRPr lang="fi-FI" sz="1100">
                        <a:effectLst/>
                        <a:latin typeface="Calibri" panose="020F0502020204030204" pitchFamily="34" charset="0"/>
                        <a:ea typeface="MS Mincho"/>
                        <a:cs typeface="Calibri" panose="020F0502020204030204" pitchFamily="34" charset="0"/>
                      </a:endParaRPr>
                    </a:p>
                    <a:p>
                      <a:pPr marL="0" lvl="0" indent="0">
                        <a:lnSpc>
                          <a:spcPct val="107000"/>
                        </a:lnSpc>
                        <a:buFont typeface="+mj-lt"/>
                        <a:buNone/>
                      </a:pPr>
                      <a:endParaRPr lang="fi-FI" sz="1100">
                        <a:effectLst/>
                        <a:latin typeface="Calibri" panose="020F0502020204030204" pitchFamily="34" charset="0"/>
                        <a:ea typeface="MS Mincho"/>
                        <a:cs typeface="Calibri" panose="020F0502020204030204" pitchFamily="34" charset="0"/>
                      </a:endParaRPr>
                    </a:p>
                    <a:p>
                      <a:pPr>
                        <a:lnSpc>
                          <a:spcPct val="107000"/>
                        </a:lnSpc>
                      </a:pPr>
                      <a:r>
                        <a:rPr lang="fi-FI" sz="1100">
                          <a:solidFill>
                            <a:srgbClr val="FF0000"/>
                          </a:solidFill>
                          <a:effectLst/>
                          <a:latin typeface="Calibri" panose="020F0502020204030204" pitchFamily="34" charset="0"/>
                          <a:ea typeface="MS Mincho"/>
                          <a:cs typeface="Calibri" panose="020F0502020204030204" pitchFamily="34" charset="0"/>
                        </a:rPr>
                        <a:t>100 %</a:t>
                      </a:r>
                    </a:p>
                  </a:txBody>
                  <a:tcPr marL="8766" marR="8766" marT="8766" marB="8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ct val="107000"/>
                        </a:lnSpc>
                      </a:pPr>
                      <a:endParaRPr lang="fi-FI" sz="1100" kern="120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algn="l" defTabSz="914400" rtl="0" eaLnBrk="1" latinLnBrk="0" hangingPunct="1">
                        <a:lnSpc>
                          <a:spcPct val="107000"/>
                        </a:lnSpc>
                      </a:pPr>
                      <a:r>
                        <a:rPr lang="fi-FI" sz="1100" kern="1200">
                          <a:solidFill>
                            <a:srgbClr val="FF0000"/>
                          </a:solidFill>
                          <a:effectLst/>
                          <a:latin typeface="Calibri" panose="020F0502020204030204" pitchFamily="34" charset="0"/>
                          <a:ea typeface="Calibri" panose="020F0502020204030204" pitchFamily="34" charset="0"/>
                          <a:cs typeface="Calibri" panose="020F0502020204030204" pitchFamily="34" charset="0"/>
                        </a:rPr>
                        <a:t>Alkuperäinen mittari ei vastaa 1.1.2024 muutettua organisaatiorakennetta</a:t>
                      </a:r>
                    </a:p>
                    <a:p>
                      <a:pPr>
                        <a:lnSpc>
                          <a:spcPct val="107000"/>
                        </a:lnSpc>
                      </a:pPr>
                      <a:r>
                        <a:rPr lang="fi-FI" sz="110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endParaRPr lang="fi-FI" sz="1100">
                        <a:solidFill>
                          <a:srgbClr val="FF0000"/>
                        </a:solidFill>
                        <a:effectLst/>
                        <a:latin typeface="Arial" panose="020B060402020202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fi-FI" sz="1100">
                          <a:solidFill>
                            <a:srgbClr val="FF0000"/>
                          </a:solidFill>
                          <a:effectLst/>
                          <a:latin typeface="+mn-lt"/>
                          <a:ea typeface="Calibri" panose="020F0502020204030204" pitchFamily="34" charset="0"/>
                          <a:cs typeface="Calibri" panose="020F0502020204030204" pitchFamily="34" charset="0"/>
                        </a:rPr>
                        <a:t>[*SHL:</a:t>
                      </a:r>
                      <a:r>
                        <a:rPr lang="fi-FI" sz="1100">
                          <a:solidFill>
                            <a:srgbClr val="FF0000"/>
                          </a:solidFill>
                          <a:effectLst/>
                          <a:latin typeface="Calibri" panose="020F0502020204030204" pitchFamily="34" charset="0"/>
                          <a:ea typeface="Calibri" panose="020F0502020204030204" pitchFamily="34" charset="0"/>
                          <a:cs typeface="Calibri" panose="020F0502020204030204" pitchFamily="34" charset="0"/>
                        </a:rPr>
                        <a:t> lakisääteinen määräaika 90 vrk]</a:t>
                      </a:r>
                      <a:endParaRPr lang="fi-FI" sz="1100">
                        <a:solidFill>
                          <a:srgbClr val="FF0000"/>
                        </a:solidFill>
                        <a:effectLst/>
                        <a:latin typeface="Calibri" panose="020F0502020204030204" pitchFamily="34" charset="0"/>
                        <a:ea typeface="MS Mincho"/>
                        <a:cs typeface="Calibri" panose="020F0502020204030204" pitchFamily="34" charset="0"/>
                      </a:endParaRPr>
                    </a:p>
                  </a:txBody>
                  <a:tcPr marL="8766" marR="8766" marT="8766" marB="8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8964391"/>
                  </a:ext>
                </a:extLst>
              </a:tr>
              <a:tr h="1224613">
                <a:tc>
                  <a:txBody>
                    <a:bodyPr/>
                    <a:lstStyle/>
                    <a:p>
                      <a:pPr>
                        <a:lnSpc>
                          <a:spcPct val="107000"/>
                        </a:lnSpc>
                      </a:pPr>
                      <a:endParaRPr lang="fi-FI" sz="1100">
                        <a:effectLst/>
                        <a:latin typeface="Arial" panose="020B0604020202020204" pitchFamily="34" charset="0"/>
                        <a:ea typeface="Calibri" panose="020F0502020204030204" pitchFamily="34" charset="0"/>
                        <a:cs typeface="Calibri" panose="020F0502020204030204" pitchFamily="34" charset="0"/>
                      </a:endParaRPr>
                    </a:p>
                  </a:txBody>
                  <a:tcPr marL="8766" marR="8766" marT="8766" marB="8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fi-FI" sz="1100" u="sng">
                          <a:solidFill>
                            <a:srgbClr val="000000"/>
                          </a:solidFill>
                          <a:effectLst/>
                          <a:latin typeface="Calibri" panose="020F0502020204030204" pitchFamily="34" charset="0"/>
                          <a:ea typeface="MS Mincho"/>
                          <a:cs typeface="Calibri" panose="020F0502020204030204" pitchFamily="34" charset="0"/>
                        </a:rPr>
                        <a:t>Uusi mittari:</a:t>
                      </a:r>
                    </a:p>
                    <a:p>
                      <a:pPr>
                        <a:lnSpc>
                          <a:spcPct val="107000"/>
                        </a:lnSpc>
                      </a:pPr>
                      <a:r>
                        <a:rPr lang="fi-FI" sz="1100">
                          <a:solidFill>
                            <a:srgbClr val="FF0000"/>
                          </a:solidFill>
                          <a:effectLst/>
                          <a:latin typeface="Calibri" panose="020F0502020204030204" pitchFamily="34" charset="0"/>
                          <a:ea typeface="Calibri" panose="020F0502020204030204" pitchFamily="34" charset="0"/>
                          <a:cs typeface="Calibri" panose="020F0502020204030204" pitchFamily="34" charset="0"/>
                        </a:rPr>
                        <a:t>Lasten ja nuorten psyykkisen hyvinvoinnin yksikköön pääsy, 14 vrk:ssa palvelun saaneiden osuus.*</a:t>
                      </a:r>
                    </a:p>
                    <a:p>
                      <a:pPr>
                        <a:lnSpc>
                          <a:spcPct val="107000"/>
                        </a:lnSpc>
                      </a:pPr>
                      <a:endParaRPr lang="fi-FI" sz="110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fi-FI" sz="1100">
                          <a:solidFill>
                            <a:srgbClr val="FF0000"/>
                          </a:solidFill>
                          <a:effectLst/>
                          <a:highlight>
                            <a:srgbClr val="FFFF00"/>
                          </a:highlight>
                          <a:latin typeface="Calibri" panose="020F0502020204030204" pitchFamily="34" charset="0"/>
                          <a:ea typeface="MS Mincho"/>
                          <a:cs typeface="Calibri" panose="020F0502020204030204" pitchFamily="34" charset="0"/>
                        </a:rPr>
                        <a:t> </a:t>
                      </a:r>
                      <a:endParaRPr lang="fi-FI" sz="1100">
                        <a:effectLst/>
                        <a:latin typeface="Calibri" panose="020F0502020204030204" pitchFamily="34" charset="0"/>
                        <a:ea typeface="MS Mincho"/>
                        <a:cs typeface="Calibri" panose="020F0502020204030204" pitchFamily="34" charset="0"/>
                      </a:endParaRPr>
                    </a:p>
                    <a:p>
                      <a:pPr>
                        <a:lnSpc>
                          <a:spcPct val="107000"/>
                        </a:lnSpc>
                      </a:pPr>
                      <a:r>
                        <a:rPr lang="fi-FI" sz="1100">
                          <a:solidFill>
                            <a:srgbClr val="000000"/>
                          </a:solidFill>
                          <a:effectLst/>
                          <a:highlight>
                            <a:srgbClr val="FFFF00"/>
                          </a:highlight>
                          <a:latin typeface="Calibri" panose="020F0502020204030204" pitchFamily="34" charset="0"/>
                          <a:ea typeface="MS Mincho"/>
                          <a:cs typeface="Calibri" panose="020F0502020204030204" pitchFamily="34" charset="0"/>
                        </a:rPr>
                        <a:t> </a:t>
                      </a:r>
                      <a:endParaRPr lang="fi-FI" sz="1100">
                        <a:effectLst/>
                        <a:latin typeface="Arial" panose="020B0604020202020204" pitchFamily="34" charset="0"/>
                        <a:ea typeface="Calibri" panose="020F0502020204030204" pitchFamily="34" charset="0"/>
                        <a:cs typeface="Calibri" panose="020F0502020204030204" pitchFamily="34" charset="0"/>
                      </a:endParaRPr>
                    </a:p>
                  </a:txBody>
                  <a:tcPr marL="8766" marR="8766" marT="8766" marB="8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fi-FI" sz="1100">
                        <a:solidFill>
                          <a:srgbClr val="FF0000"/>
                        </a:solidFill>
                        <a:effectLst/>
                        <a:latin typeface="Calibri" panose="020F0502020204030204" pitchFamily="34" charset="0"/>
                        <a:ea typeface="MS Mincho"/>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fi-FI" sz="1100">
                          <a:solidFill>
                            <a:srgbClr val="FF0000"/>
                          </a:solidFill>
                          <a:effectLst/>
                          <a:latin typeface="Calibri" panose="020F0502020204030204" pitchFamily="34" charset="0"/>
                          <a:ea typeface="MS Mincho"/>
                          <a:cs typeface="Calibri" panose="020F0502020204030204" pitchFamily="34" charset="0"/>
                        </a:rPr>
                        <a:t>Uusi mittari</a:t>
                      </a:r>
                      <a:endParaRPr lang="fi-FI" sz="1100">
                        <a:effectLst/>
                        <a:latin typeface="Calibri" panose="020F0502020204030204" pitchFamily="34" charset="0"/>
                        <a:ea typeface="MS Mincho"/>
                        <a:cs typeface="Calibri" panose="020F0502020204030204" pitchFamily="34" charset="0"/>
                      </a:endParaRPr>
                    </a:p>
                    <a:p>
                      <a:pPr>
                        <a:lnSpc>
                          <a:spcPct val="107000"/>
                        </a:lnSpc>
                      </a:pPr>
                      <a:endParaRPr lang="fi-FI" sz="1100">
                        <a:effectLst/>
                        <a:latin typeface="Arial" panose="020B0604020202020204" pitchFamily="34" charset="0"/>
                        <a:ea typeface="Calibri" panose="020F0502020204030204" pitchFamily="34" charset="0"/>
                        <a:cs typeface="Calibri" panose="020F0502020204030204" pitchFamily="34" charset="0"/>
                      </a:endParaRPr>
                    </a:p>
                  </a:txBody>
                  <a:tcPr marL="8766" marR="8766" marT="8766" marB="8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endParaRPr lang="fi-FI" sz="1100">
                        <a:effectLst/>
                        <a:latin typeface="Calibri" panose="020F0502020204030204" pitchFamily="34" charset="0"/>
                        <a:ea typeface="MS Mincho"/>
                        <a:cs typeface="Calibri" panose="020F0502020204030204" pitchFamily="34" charset="0"/>
                      </a:endParaRPr>
                    </a:p>
                    <a:p>
                      <a:pPr>
                        <a:lnSpc>
                          <a:spcPct val="107000"/>
                        </a:lnSpc>
                      </a:pPr>
                      <a:r>
                        <a:rPr lang="fi-FI" sz="1100">
                          <a:solidFill>
                            <a:srgbClr val="FF0000"/>
                          </a:solidFill>
                          <a:effectLst/>
                          <a:latin typeface="Calibri" panose="020F0502020204030204" pitchFamily="34" charset="0"/>
                          <a:ea typeface="MS Mincho"/>
                          <a:cs typeface="Calibri" panose="020F0502020204030204" pitchFamily="34" charset="0"/>
                        </a:rPr>
                        <a:t>100 %</a:t>
                      </a:r>
                      <a:endParaRPr lang="fi-FI" sz="1100">
                        <a:solidFill>
                          <a:srgbClr val="FF0000"/>
                        </a:solidFill>
                        <a:effectLst/>
                        <a:latin typeface="Arial" panose="020B0604020202020204" pitchFamily="34" charset="0"/>
                        <a:ea typeface="Calibri" panose="020F0502020204030204" pitchFamily="34" charset="0"/>
                        <a:cs typeface="Calibri" panose="020F0502020204030204" pitchFamily="34" charset="0"/>
                      </a:endParaRPr>
                    </a:p>
                  </a:txBody>
                  <a:tcPr marL="8766" marR="8766" marT="8766" marB="8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fi-FI" sz="1100">
                          <a:solidFill>
                            <a:srgbClr val="FF0000"/>
                          </a:solidFill>
                          <a:effectLst/>
                          <a:latin typeface="Calibri" panose="020F0502020204030204" pitchFamily="34" charset="0"/>
                          <a:ea typeface="Calibri" panose="020F0502020204030204" pitchFamily="34" charset="0"/>
                          <a:cs typeface="Calibri" panose="020F0502020204030204" pitchFamily="34" charset="0"/>
                        </a:rPr>
                        <a:t>Uusi mittari täydentää lasten ja nuorten mielenterveyden tuen palvelujen kokonaisuuden toimivuuden arviointia; uusi organisaatiorakenne 1.1.2024</a:t>
                      </a:r>
                    </a:p>
                    <a:p>
                      <a:pPr>
                        <a:lnSpc>
                          <a:spcPct val="107000"/>
                        </a:lnSpc>
                      </a:pPr>
                      <a:endParaRPr lang="fi-FI" sz="1100">
                        <a:solidFill>
                          <a:srgbClr val="FF0000"/>
                        </a:solidFill>
                        <a:effectLst/>
                        <a:highlight>
                          <a:srgbClr val="FFFF00"/>
                        </a:highlight>
                        <a:latin typeface="Calibri" panose="020F0502020204030204" pitchFamily="34" charset="0"/>
                        <a:cs typeface="Calibri" panose="020F0502020204030204" pitchFamily="34" charset="0"/>
                      </a:endParaRPr>
                    </a:p>
                    <a:p>
                      <a:pPr>
                        <a:lnSpc>
                          <a:spcPct val="107000"/>
                        </a:lnSpc>
                      </a:pPr>
                      <a:r>
                        <a:rPr lang="fi-FI" sz="1100" kern="1200">
                          <a:solidFill>
                            <a:srgbClr val="FF0000"/>
                          </a:solidFill>
                          <a:effectLst/>
                          <a:latin typeface="+mn-lt"/>
                          <a:ea typeface="+mn-ea"/>
                          <a:cs typeface="+mn-cs"/>
                        </a:rPr>
                        <a:t>* Lakisääteinen määräaika 90vrk, hoito- tai kuntoutusuunnitelman mukaiseen kiireettömään hoitoon pääsy (terveydenhuoltolaki)</a:t>
                      </a:r>
                      <a:endParaRPr lang="fi-FI" sz="1100">
                        <a:solidFill>
                          <a:srgbClr val="FF0000"/>
                        </a:solidFill>
                        <a:effectLst/>
                        <a:latin typeface="Arial" panose="020B0604020202020204" pitchFamily="34" charset="0"/>
                        <a:ea typeface="Calibri" panose="020F0502020204030204" pitchFamily="34" charset="0"/>
                        <a:cs typeface="Calibri" panose="020F0502020204030204" pitchFamily="34" charset="0"/>
                      </a:endParaRPr>
                    </a:p>
                  </a:txBody>
                  <a:tcPr marL="8766" marR="8766" marT="8766" marB="8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5301083"/>
                  </a:ext>
                </a:extLst>
              </a:tr>
              <a:tr h="832415">
                <a:tc>
                  <a:txBody>
                    <a:bodyPr/>
                    <a:lstStyle/>
                    <a:p>
                      <a:pPr>
                        <a:lnSpc>
                          <a:spcPct val="107000"/>
                        </a:lnSpc>
                      </a:pPr>
                      <a:r>
                        <a:rPr lang="fi-FI" sz="1100" b="0" kern="1200">
                          <a:solidFill>
                            <a:schemeClr val="tx1"/>
                          </a:solidFill>
                          <a:effectLst/>
                          <a:latin typeface="+mn-lt"/>
                          <a:ea typeface="+mn-ea"/>
                          <a:cs typeface="+mn-cs"/>
                        </a:rPr>
                        <a:t>3. Vanhusten toimintakykyä tuetaan ja elämänlaatua parannetaan järjestämällä yksilöllisiä, ennakoivia ja ennaltaehkäiseviä palveluja.</a:t>
                      </a:r>
                      <a:endParaRPr lang="fi-FI" sz="1100" b="0">
                        <a:effectLst/>
                        <a:latin typeface="Arial" panose="020B0604020202020204" pitchFamily="34" charset="0"/>
                        <a:ea typeface="Calibri" panose="020F0502020204030204" pitchFamily="34" charset="0"/>
                        <a:cs typeface="Calibri" panose="020F0502020204030204" pitchFamily="34" charset="0"/>
                      </a:endParaRPr>
                    </a:p>
                  </a:txBody>
                  <a:tcPr marL="8766" marR="8766" marT="8766" marB="8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fi-FI" sz="1100" kern="1200">
                          <a:solidFill>
                            <a:schemeClr val="tx1"/>
                          </a:solidFill>
                          <a:effectLst/>
                          <a:latin typeface="+mn-lt"/>
                          <a:ea typeface="+mn-ea"/>
                          <a:cs typeface="+mn-cs"/>
                        </a:rPr>
                        <a:t>b. Taso ”itsenäinen arkisuoriutuminen”, osuus kotona asuvista kotihoidon palvelujen piirissä olevista RAI ADL-H mittari)</a:t>
                      </a:r>
                      <a:endParaRPr lang="fi-FI" sz="1100">
                        <a:effectLst/>
                        <a:latin typeface="Arial" panose="020B0604020202020204" pitchFamily="34" charset="0"/>
                        <a:ea typeface="Calibri" panose="020F0502020204030204" pitchFamily="34" charset="0"/>
                        <a:cs typeface="Calibri" panose="020F0502020204030204" pitchFamily="34" charset="0"/>
                      </a:endParaRPr>
                    </a:p>
                  </a:txBody>
                  <a:tcPr marL="8766" marR="8766" marT="8766" marB="8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i-FI" sz="1100">
                          <a:solidFill>
                            <a:srgbClr val="000000"/>
                          </a:solidFill>
                          <a:effectLst/>
                          <a:latin typeface="Calibri" panose="020F0502020204030204" pitchFamily="34" charset="0"/>
                          <a:ea typeface="MS Mincho" panose="020B0400000000000000"/>
                        </a:rPr>
                        <a:t>b. 66 %</a:t>
                      </a:r>
                      <a:endParaRPr lang="fi-FI" sz="1100">
                        <a:effectLst/>
                        <a:latin typeface="Arial" panose="020B0604020202020204" pitchFamily="34" charset="0"/>
                        <a:ea typeface="Calibri" panose="020F0502020204030204" pitchFamily="34" charset="0"/>
                        <a:cs typeface="Calibri" panose="020F0502020204030204" pitchFamily="34" charset="0"/>
                      </a:endParaRPr>
                    </a:p>
                  </a:txBody>
                  <a:tcPr marL="8766" marR="8766" marT="8766" marB="8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i-FI" sz="1100" kern="1200">
                          <a:solidFill>
                            <a:schemeClr val="tx1"/>
                          </a:solidFill>
                          <a:effectLst/>
                          <a:latin typeface="+mn-lt"/>
                          <a:ea typeface="+mn-ea"/>
                          <a:cs typeface="+mn-cs"/>
                        </a:rPr>
                        <a:t>b. </a:t>
                      </a:r>
                      <a:r>
                        <a:rPr lang="fi-FI" sz="1100" strike="sngStrike" kern="1200">
                          <a:solidFill>
                            <a:schemeClr val="tx1"/>
                          </a:solidFill>
                          <a:effectLst/>
                          <a:latin typeface="+mn-lt"/>
                          <a:ea typeface="+mn-ea"/>
                          <a:cs typeface="+mn-cs"/>
                        </a:rPr>
                        <a:t>enintään 66 %</a:t>
                      </a:r>
                      <a:endParaRPr lang="fi-FI" sz="1100" kern="1200">
                        <a:solidFill>
                          <a:schemeClr val="tx1"/>
                        </a:solidFill>
                        <a:effectLst/>
                        <a:latin typeface="+mn-lt"/>
                        <a:ea typeface="+mn-ea"/>
                        <a:cs typeface="+mn-cs"/>
                      </a:endParaRPr>
                    </a:p>
                    <a:p>
                      <a:r>
                        <a:rPr lang="fi-FI" sz="1100" kern="1200">
                          <a:solidFill>
                            <a:srgbClr val="FF0000"/>
                          </a:solidFill>
                          <a:effectLst/>
                          <a:latin typeface="+mn-lt"/>
                          <a:ea typeface="+mn-ea"/>
                          <a:cs typeface="+mn-cs"/>
                        </a:rPr>
                        <a:t>enintään 60 %. </a:t>
                      </a:r>
                      <a:endParaRPr lang="fi-FI" sz="1100">
                        <a:solidFill>
                          <a:srgbClr val="FF0000"/>
                        </a:solidFill>
                        <a:effectLst/>
                        <a:latin typeface="Arial" panose="020B0604020202020204" pitchFamily="34" charset="0"/>
                        <a:ea typeface="Calibri" panose="020F0502020204030204" pitchFamily="34" charset="0"/>
                        <a:cs typeface="Calibri" panose="020F0502020204030204" pitchFamily="34" charset="0"/>
                      </a:endParaRPr>
                    </a:p>
                  </a:txBody>
                  <a:tcPr marL="8766" marR="8766" marT="8766" marB="8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i-FI" sz="1100">
                          <a:solidFill>
                            <a:srgbClr val="FF0000"/>
                          </a:solidFill>
                          <a:effectLst/>
                          <a:latin typeface="Calibri" panose="020F0502020204030204" pitchFamily="34" charset="0"/>
                          <a:ea typeface="Calibri" panose="020F0502020204030204" pitchFamily="34" charset="0"/>
                          <a:cs typeface="Calibri" panose="020F0502020204030204" pitchFamily="34" charset="0"/>
                        </a:rPr>
                        <a:t>Ne asiakkaat, joilla on hyvä itsenäinen arkisuoriutuminen, ohjataan oikeiden palvelujen piiriin, jolloin kotihoidon resurssia vapautuu paljon palvelua tarvitseville kotihoidon asiakkaille.</a:t>
                      </a:r>
                      <a:endParaRPr lang="fi-FI" sz="1100">
                        <a:solidFill>
                          <a:srgbClr val="FF0000"/>
                        </a:solidFill>
                        <a:effectLst/>
                        <a:latin typeface="Arial" panose="020B0604020202020204" pitchFamily="34" charset="0"/>
                        <a:ea typeface="Calibri" panose="020F0502020204030204" pitchFamily="34" charset="0"/>
                        <a:cs typeface="Calibri" panose="020F0502020204030204" pitchFamily="34" charset="0"/>
                      </a:endParaRPr>
                    </a:p>
                  </a:txBody>
                  <a:tcPr marL="8766" marR="8766" marT="8766" marB="8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6470524"/>
                  </a:ext>
                </a:extLst>
              </a:tr>
              <a:tr h="1193208">
                <a:tc>
                  <a:txBody>
                    <a:bodyPr/>
                    <a:lstStyle/>
                    <a:p>
                      <a:pPr>
                        <a:lnSpc>
                          <a:spcPct val="107000"/>
                        </a:lnSpc>
                      </a:pPr>
                      <a:r>
                        <a:rPr lang="fi-FI" sz="1100" b="0" kern="1200">
                          <a:solidFill>
                            <a:schemeClr val="tx1"/>
                          </a:solidFill>
                          <a:effectLst/>
                          <a:latin typeface="+mn-lt"/>
                          <a:ea typeface="+mn-ea"/>
                          <a:cs typeface="+mn-cs"/>
                        </a:rPr>
                        <a:t>4. Heikoimmassa asemassa olevien asukkaiden palveluihin pääsy paranee ja tunnistamme entistä paremmin paljon palveluja tarvitsevat asiakkaamme.</a:t>
                      </a:r>
                      <a:endParaRPr lang="fi-FI" sz="1100" b="0">
                        <a:effectLst/>
                        <a:latin typeface="Arial" panose="020B0604020202020204" pitchFamily="34" charset="0"/>
                        <a:ea typeface="Calibri" panose="020F0502020204030204" pitchFamily="34" charset="0"/>
                        <a:cs typeface="Calibri" panose="020F0502020204030204" pitchFamily="34" charset="0"/>
                      </a:endParaRPr>
                    </a:p>
                  </a:txBody>
                  <a:tcPr marL="8766" marR="8766" marT="8766" marB="8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fi-FI" sz="1100" u="sng" strike="noStrike" kern="1200">
                          <a:solidFill>
                            <a:schemeClr val="tx1"/>
                          </a:solidFill>
                          <a:effectLst/>
                          <a:latin typeface="+mn-lt"/>
                          <a:ea typeface="+mn-ea"/>
                          <a:cs typeface="+mn-cs"/>
                        </a:rPr>
                        <a:t>Mittari poistetaan:</a:t>
                      </a:r>
                    </a:p>
                    <a:p>
                      <a:pPr>
                        <a:lnSpc>
                          <a:spcPct val="107000"/>
                        </a:lnSpc>
                      </a:pPr>
                      <a:r>
                        <a:rPr lang="fi-FI" sz="1100" strike="sngStrike" kern="1200">
                          <a:solidFill>
                            <a:schemeClr val="tx1"/>
                          </a:solidFill>
                          <a:effectLst/>
                          <a:latin typeface="+mn-lt"/>
                          <a:ea typeface="+mn-ea"/>
                          <a:cs typeface="+mn-cs"/>
                        </a:rPr>
                        <a:t>d. Toimialoille luodaan asiakastarpeisiin perustuvat moniammatilliset toimintakäytännöt.</a:t>
                      </a:r>
                      <a:endParaRPr lang="fi-FI" sz="1100" strike="sngStrike">
                        <a:effectLst/>
                        <a:latin typeface="Arial" panose="020B0604020202020204" pitchFamily="34" charset="0"/>
                        <a:ea typeface="Calibri" panose="020F0502020204030204" pitchFamily="34" charset="0"/>
                        <a:cs typeface="Calibri" panose="020F0502020204030204" pitchFamily="34" charset="0"/>
                      </a:endParaRPr>
                    </a:p>
                  </a:txBody>
                  <a:tcPr marL="8766" marR="8766" marT="8766" marB="8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i-FI" sz="1100" strike="sngStrike" kern="1200">
                          <a:solidFill>
                            <a:schemeClr val="tx1"/>
                          </a:solidFill>
                          <a:effectLst/>
                          <a:latin typeface="+mn-lt"/>
                          <a:ea typeface="+mn-ea"/>
                          <a:cs typeface="+mn-cs"/>
                        </a:rPr>
                        <a:t>d. Moniammatillisia toimintakäytäntöjä pilotoitu</a:t>
                      </a:r>
                      <a:endParaRPr lang="fi-FI" sz="1100" strike="sngStrike">
                        <a:effectLst/>
                        <a:latin typeface="Arial" panose="020B0604020202020204" pitchFamily="34" charset="0"/>
                        <a:ea typeface="Calibri" panose="020F0502020204030204" pitchFamily="34" charset="0"/>
                        <a:cs typeface="Calibri" panose="020F0502020204030204" pitchFamily="34" charset="0"/>
                      </a:endParaRPr>
                    </a:p>
                  </a:txBody>
                  <a:tcPr marL="8766" marR="8766" marT="8766" marB="8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i-FI" sz="1100" strike="sngStrike" kern="1200">
                          <a:solidFill>
                            <a:schemeClr val="tx1"/>
                          </a:solidFill>
                          <a:effectLst/>
                          <a:latin typeface="+mn-lt"/>
                          <a:ea typeface="+mn-ea"/>
                          <a:cs typeface="+mn-cs"/>
                        </a:rPr>
                        <a:t>d. Toimialoille luotu asiakastarpeisiin perustuvat moniammatilliset toimintakäytännöt</a:t>
                      </a:r>
                      <a:endParaRPr lang="fi-FI" sz="1100" strike="sngStrike">
                        <a:solidFill>
                          <a:srgbClr val="FF0000"/>
                        </a:solidFill>
                        <a:effectLst/>
                        <a:latin typeface="Arial" panose="020B0604020202020204" pitchFamily="34" charset="0"/>
                        <a:ea typeface="Calibri" panose="020F0502020204030204" pitchFamily="34" charset="0"/>
                        <a:cs typeface="Calibri" panose="020F0502020204030204" pitchFamily="34" charset="0"/>
                      </a:endParaRPr>
                    </a:p>
                  </a:txBody>
                  <a:tcPr marL="8766" marR="8766" marT="8766" marB="8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i-FI" sz="1100">
                          <a:solidFill>
                            <a:srgbClr val="FF0000"/>
                          </a:solidFill>
                        </a:rPr>
                        <a:t>Toimialoilla on kehitetty ja kehitetään jatkuvasti eri asiakasryhmille erilaisia moniammatillisia toimintakäytäntöjä. Toimintamalleja on siinä määrin vakiintuneessa käytössä, että mittari on tarpeeton.  </a:t>
                      </a:r>
                      <a:endParaRPr lang="fi-FI" sz="1100" strike="sngStrike">
                        <a:solidFill>
                          <a:srgbClr val="FF0000"/>
                        </a:solidFill>
                        <a:effectLst/>
                        <a:latin typeface="Arial" panose="020B0604020202020204" pitchFamily="34" charset="0"/>
                        <a:ea typeface="Calibri" panose="020F0502020204030204" pitchFamily="34" charset="0"/>
                        <a:cs typeface="Calibri" panose="020F0502020204030204" pitchFamily="34" charset="0"/>
                      </a:endParaRPr>
                    </a:p>
                  </a:txBody>
                  <a:tcPr marL="8766" marR="8766" marT="8766" marB="876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3301824"/>
                  </a:ext>
                </a:extLst>
              </a:tr>
            </a:tbl>
          </a:graphicData>
        </a:graphic>
      </p:graphicFrame>
    </p:spTree>
    <p:extLst>
      <p:ext uri="{BB962C8B-B14F-4D97-AF65-F5344CB8AC3E}">
        <p14:creationId xmlns:p14="http://schemas.microsoft.com/office/powerpoint/2010/main" val="3759133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ulukko 1">
            <a:extLst>
              <a:ext uri="{FF2B5EF4-FFF2-40B4-BE49-F238E27FC236}">
                <a16:creationId xmlns:a16="http://schemas.microsoft.com/office/drawing/2014/main" id="{62E38AEF-14BF-8792-CE48-F91CECC359D7}"/>
              </a:ext>
            </a:extLst>
          </p:cNvPr>
          <p:cNvGraphicFramePr>
            <a:graphicFrameLocks noGrp="1"/>
          </p:cNvGraphicFramePr>
          <p:nvPr>
            <p:extLst>
              <p:ext uri="{D42A27DB-BD31-4B8C-83A1-F6EECF244321}">
                <p14:modId xmlns:p14="http://schemas.microsoft.com/office/powerpoint/2010/main" val="1226156088"/>
              </p:ext>
            </p:extLst>
          </p:nvPr>
        </p:nvGraphicFramePr>
        <p:xfrm>
          <a:off x="302834" y="718401"/>
          <a:ext cx="11084633" cy="3894428"/>
        </p:xfrm>
        <a:graphic>
          <a:graphicData uri="http://schemas.openxmlformats.org/drawingml/2006/table">
            <a:tbl>
              <a:tblPr firstRow="1" firstCol="1" bandRow="1"/>
              <a:tblGrid>
                <a:gridCol w="1020307">
                  <a:extLst>
                    <a:ext uri="{9D8B030D-6E8A-4147-A177-3AD203B41FA5}">
                      <a16:colId xmlns:a16="http://schemas.microsoft.com/office/drawing/2014/main" val="1134471550"/>
                    </a:ext>
                  </a:extLst>
                </a:gridCol>
                <a:gridCol w="2036518">
                  <a:extLst>
                    <a:ext uri="{9D8B030D-6E8A-4147-A177-3AD203B41FA5}">
                      <a16:colId xmlns:a16="http://schemas.microsoft.com/office/drawing/2014/main" val="3475102121"/>
                    </a:ext>
                  </a:extLst>
                </a:gridCol>
                <a:gridCol w="1643337">
                  <a:extLst>
                    <a:ext uri="{9D8B030D-6E8A-4147-A177-3AD203B41FA5}">
                      <a16:colId xmlns:a16="http://schemas.microsoft.com/office/drawing/2014/main" val="2573297754"/>
                    </a:ext>
                  </a:extLst>
                </a:gridCol>
                <a:gridCol w="2237314">
                  <a:extLst>
                    <a:ext uri="{9D8B030D-6E8A-4147-A177-3AD203B41FA5}">
                      <a16:colId xmlns:a16="http://schemas.microsoft.com/office/drawing/2014/main" val="3483567034"/>
                    </a:ext>
                  </a:extLst>
                </a:gridCol>
                <a:gridCol w="4147157">
                  <a:extLst>
                    <a:ext uri="{9D8B030D-6E8A-4147-A177-3AD203B41FA5}">
                      <a16:colId xmlns:a16="http://schemas.microsoft.com/office/drawing/2014/main" val="2126040782"/>
                    </a:ext>
                  </a:extLst>
                </a:gridCol>
              </a:tblGrid>
              <a:tr h="192718">
                <a:tc gridSpan="5">
                  <a:txBody>
                    <a:bodyPr/>
                    <a:lstStyle/>
                    <a:p>
                      <a:pPr>
                        <a:lnSpc>
                          <a:spcPct val="107000"/>
                        </a:lnSpc>
                      </a:pPr>
                      <a:r>
                        <a:rPr lang="fi-FI" sz="1100" b="1">
                          <a:solidFill>
                            <a:srgbClr val="FFFFFF"/>
                          </a:solidFill>
                          <a:effectLst/>
                          <a:highlight>
                            <a:srgbClr val="FF0082"/>
                          </a:highlight>
                          <a:latin typeface="Calibri" panose="020F0502020204030204" pitchFamily="34" charset="0"/>
                          <a:ea typeface="MS Mincho" panose="020B0400000000000000"/>
                          <a:cs typeface="Calibri" panose="020F0502020204030204" pitchFamily="34" charset="0"/>
                        </a:rPr>
                        <a:t>Strategian näkökulma: Parannamme palveluita</a:t>
                      </a:r>
                      <a:endParaRPr lang="fi-FI" sz="1100">
                        <a:effectLst/>
                        <a:highlight>
                          <a:srgbClr val="FF0082"/>
                        </a:highlight>
                        <a:latin typeface="Calibri" panose="020F0502020204030204" pitchFamily="34" charset="0"/>
                        <a:ea typeface="MS Mincho" panose="020B0400000000000000"/>
                        <a:cs typeface="Calibri" panose="020F0502020204030204" pitchFamily="34" charset="0"/>
                      </a:endParaRPr>
                    </a:p>
                  </a:txBody>
                  <a:tcPr marL="24000" marR="24000" marT="24000" marB="2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82"/>
                    </a:solid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2793996890"/>
                  </a:ext>
                </a:extLst>
              </a:tr>
              <a:tr h="447215">
                <a:tc>
                  <a:txBody>
                    <a:bodyPr/>
                    <a:lstStyle/>
                    <a:p>
                      <a:pPr>
                        <a:lnSpc>
                          <a:spcPct val="107000"/>
                        </a:lnSpc>
                      </a:pPr>
                      <a:r>
                        <a:rPr lang="fi-FI" sz="1100" b="1">
                          <a:solidFill>
                            <a:srgbClr val="FFFFFF"/>
                          </a:solidFill>
                          <a:effectLst/>
                          <a:highlight>
                            <a:srgbClr val="331987"/>
                          </a:highlight>
                          <a:latin typeface="Calibri" panose="020F0502020204030204" pitchFamily="34" charset="0"/>
                          <a:ea typeface="Times New Roman" panose="02020603050405020304" pitchFamily="18" charset="0"/>
                          <a:cs typeface="Calibri" panose="020F0502020204030204" pitchFamily="34" charset="0"/>
                        </a:rPr>
                        <a:t>Tavoite</a:t>
                      </a:r>
                      <a:endParaRPr lang="fi-FI" sz="1100" b="1">
                        <a:effectLst/>
                        <a:highlight>
                          <a:srgbClr val="331987"/>
                        </a:highlight>
                        <a:latin typeface="Calibri" panose="020F0502020204030204" pitchFamily="34" charset="0"/>
                        <a:ea typeface="MS Mincho" panose="020B0400000000000000"/>
                        <a:cs typeface="Calibri" panose="020F0502020204030204" pitchFamily="34" charset="0"/>
                      </a:endParaRPr>
                    </a:p>
                  </a:txBody>
                  <a:tcPr marL="24000" marR="24000" marT="24000" marB="2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1987"/>
                    </a:solidFill>
                  </a:tcPr>
                </a:tc>
                <a:tc>
                  <a:txBody>
                    <a:bodyPr/>
                    <a:lstStyle/>
                    <a:p>
                      <a:pPr>
                        <a:lnSpc>
                          <a:spcPct val="107000"/>
                        </a:lnSpc>
                      </a:pPr>
                      <a:r>
                        <a:rPr lang="fi-FI" sz="1100" b="1">
                          <a:solidFill>
                            <a:srgbClr val="FFFFFF"/>
                          </a:solidFill>
                          <a:effectLst/>
                          <a:highlight>
                            <a:srgbClr val="331987"/>
                          </a:highlight>
                          <a:latin typeface="Calibri" panose="020F0502020204030204" pitchFamily="34" charset="0"/>
                          <a:ea typeface="Times New Roman" panose="02020603050405020304" pitchFamily="18" charset="0"/>
                          <a:cs typeface="Calibri" panose="020F0502020204030204" pitchFamily="34" charset="0"/>
                        </a:rPr>
                        <a:t>Mittari</a:t>
                      </a:r>
                      <a:endParaRPr lang="fi-FI" sz="1100" b="1">
                        <a:effectLst/>
                        <a:highlight>
                          <a:srgbClr val="331987"/>
                        </a:highlight>
                        <a:latin typeface="Calibri" panose="020F0502020204030204" pitchFamily="34" charset="0"/>
                        <a:ea typeface="MS Mincho" panose="020B0400000000000000"/>
                        <a:cs typeface="Calibri" panose="020F0502020204030204" pitchFamily="34" charset="0"/>
                      </a:endParaRPr>
                    </a:p>
                  </a:txBody>
                  <a:tcPr marL="24000" marR="24000" marT="24000" marB="2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1987"/>
                    </a:solidFill>
                  </a:tcPr>
                </a:tc>
                <a:tc>
                  <a:txBody>
                    <a:bodyPr/>
                    <a:lstStyle/>
                    <a:p>
                      <a:pPr>
                        <a:lnSpc>
                          <a:spcPct val="107000"/>
                        </a:lnSpc>
                      </a:pPr>
                      <a:r>
                        <a:rPr lang="fi-FI" sz="1100" b="1">
                          <a:solidFill>
                            <a:srgbClr val="FFFFFF"/>
                          </a:solidFill>
                          <a:effectLst/>
                          <a:highlight>
                            <a:srgbClr val="331987"/>
                          </a:highlight>
                          <a:latin typeface="Calibri" panose="020F0502020204030204" pitchFamily="34" charset="0"/>
                          <a:ea typeface="Times New Roman" panose="02020603050405020304" pitchFamily="18" charset="0"/>
                          <a:cs typeface="Calibri" panose="020F0502020204030204" pitchFamily="34" charset="0"/>
                        </a:rPr>
                        <a:t>Lähtötaso (TP2021 tai viimeisin tieto)</a:t>
                      </a:r>
                      <a:endParaRPr lang="fi-FI" sz="1100" b="1">
                        <a:effectLst/>
                        <a:highlight>
                          <a:srgbClr val="331987"/>
                        </a:highlight>
                        <a:latin typeface="Calibri" panose="020F0502020204030204" pitchFamily="34" charset="0"/>
                        <a:ea typeface="MS Mincho" panose="020B0400000000000000"/>
                        <a:cs typeface="Calibri" panose="020F0502020204030204" pitchFamily="34" charset="0"/>
                      </a:endParaRPr>
                    </a:p>
                  </a:txBody>
                  <a:tcPr marL="24000" marR="24000" marT="24000" marB="2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331987"/>
                    </a:solidFill>
                  </a:tcPr>
                </a:tc>
                <a:tc>
                  <a:txBody>
                    <a:bodyPr/>
                    <a:lstStyle/>
                    <a:p>
                      <a:pPr>
                        <a:lnSpc>
                          <a:spcPct val="107000"/>
                        </a:lnSpc>
                      </a:pPr>
                      <a:r>
                        <a:rPr lang="fi-FI" sz="1100" b="1">
                          <a:solidFill>
                            <a:srgbClr val="FFFFFF"/>
                          </a:solidFill>
                          <a:effectLst/>
                          <a:highlight>
                            <a:srgbClr val="331987"/>
                          </a:highlight>
                          <a:latin typeface="Calibri" panose="020F0502020204030204" pitchFamily="34" charset="0"/>
                          <a:ea typeface="Times New Roman" panose="02020603050405020304" pitchFamily="18" charset="0"/>
                          <a:cs typeface="Calibri" panose="020F0502020204030204" pitchFamily="34" charset="0"/>
                        </a:rPr>
                        <a:t>Tavoitetaso 2025</a:t>
                      </a:r>
                      <a:endParaRPr lang="fi-FI" sz="1100" b="1">
                        <a:effectLst/>
                        <a:highlight>
                          <a:srgbClr val="331987"/>
                        </a:highlight>
                        <a:latin typeface="Calibri" panose="020F0502020204030204" pitchFamily="34" charset="0"/>
                        <a:ea typeface="MS Mincho" panose="020B0400000000000000"/>
                        <a:cs typeface="Calibri" panose="020F0502020204030204" pitchFamily="34" charset="0"/>
                      </a:endParaRPr>
                    </a:p>
                  </a:txBody>
                  <a:tcPr marL="24000" marR="24000" marT="24000" marB="2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1987"/>
                    </a:solidFill>
                  </a:tcPr>
                </a:tc>
                <a:tc>
                  <a:txBody>
                    <a:bodyPr/>
                    <a:lstStyle/>
                    <a:p>
                      <a:pPr>
                        <a:lnSpc>
                          <a:spcPct val="107000"/>
                        </a:lnSpc>
                      </a:pPr>
                      <a:r>
                        <a:rPr lang="fi-FI" sz="1100" b="1">
                          <a:solidFill>
                            <a:schemeClr val="bg1"/>
                          </a:solidFill>
                          <a:effectLst/>
                          <a:highlight>
                            <a:srgbClr val="331987"/>
                          </a:highlight>
                          <a:latin typeface="Calibri" panose="020F0502020204030204" pitchFamily="34" charset="0"/>
                          <a:ea typeface="Times New Roman" panose="02020603050405020304" pitchFamily="18" charset="0"/>
                          <a:cs typeface="Calibri" panose="020F0502020204030204" pitchFamily="34" charset="0"/>
                        </a:rPr>
                        <a:t>Perustelu päivitysesitykselle</a:t>
                      </a:r>
                      <a:endParaRPr lang="fi-FI" sz="1100" b="1">
                        <a:solidFill>
                          <a:schemeClr val="bg1"/>
                        </a:solidFill>
                        <a:effectLst/>
                        <a:highlight>
                          <a:srgbClr val="331987"/>
                        </a:highlight>
                        <a:latin typeface="Calibri" panose="020F0502020204030204" pitchFamily="34" charset="0"/>
                        <a:ea typeface="MS Mincho"/>
                        <a:cs typeface="Calibri" panose="020F0502020204030204" pitchFamily="34" charset="0"/>
                      </a:endParaRPr>
                    </a:p>
                  </a:txBody>
                  <a:tcPr marL="24000" marR="24000" marT="24000" marB="24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1987"/>
                    </a:solidFill>
                  </a:tcPr>
                </a:tc>
                <a:extLst>
                  <a:ext uri="{0D108BD9-81ED-4DB2-BD59-A6C34878D82A}">
                    <a16:rowId xmlns:a16="http://schemas.microsoft.com/office/drawing/2014/main" val="3917964745"/>
                  </a:ext>
                </a:extLst>
              </a:tr>
              <a:tr h="978521">
                <a:tc>
                  <a:txBody>
                    <a:bodyPr/>
                    <a:lstStyle/>
                    <a:p>
                      <a:pPr>
                        <a:lnSpc>
                          <a:spcPct val="107000"/>
                        </a:lnSpc>
                      </a:pPr>
                      <a:r>
                        <a:rPr lang="fi-FI" sz="1100" b="0">
                          <a:solidFill>
                            <a:srgbClr val="000000"/>
                          </a:solidFill>
                          <a:effectLst/>
                          <a:latin typeface="Calibri" panose="020F0502020204030204" pitchFamily="34" charset="0"/>
                          <a:ea typeface="MS Mincho" panose="020B0400000000000000"/>
                          <a:cs typeface="Calibri" panose="020F0502020204030204" pitchFamily="34" charset="0"/>
                        </a:rPr>
                        <a:t>6. Nopeutamme palveluihin pääsyä.</a:t>
                      </a:r>
                      <a:endParaRPr lang="fi-FI" sz="1100" b="0">
                        <a:effectLst/>
                        <a:latin typeface="Calibri" panose="020F0502020204030204" pitchFamily="34" charset="0"/>
                        <a:ea typeface="MS Mincho" panose="020B0400000000000000"/>
                        <a:cs typeface="Calibri" panose="020F0502020204030204" pitchFamily="34" charset="0"/>
                      </a:endParaRPr>
                    </a:p>
                  </a:txBody>
                  <a:tcPr marL="24000" marR="24000" marT="24000" marB="2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fi-FI" sz="1100">
                          <a:solidFill>
                            <a:srgbClr val="000000"/>
                          </a:solidFill>
                          <a:effectLst/>
                          <a:latin typeface="Calibri" panose="020F0502020204030204" pitchFamily="34" charset="0"/>
                          <a:ea typeface="MS Mincho" panose="020B0400000000000000"/>
                          <a:cs typeface="Calibri" panose="020F0502020204030204" pitchFamily="34" charset="0"/>
                        </a:rPr>
                        <a:t>a. Terveysasemien kiireettömään hoitoon pääsy, %-osuus asiakkaista, joilla käynti toteutunut </a:t>
                      </a:r>
                      <a:r>
                        <a:rPr lang="fi-FI" sz="1100" strike="sngStrike">
                          <a:solidFill>
                            <a:srgbClr val="000000"/>
                          </a:solidFill>
                          <a:effectLst/>
                          <a:latin typeface="Calibri" panose="020F0502020204030204" pitchFamily="34" charset="0"/>
                          <a:ea typeface="MS Mincho" panose="020B0400000000000000"/>
                          <a:cs typeface="Calibri" panose="020F0502020204030204" pitchFamily="34" charset="0"/>
                        </a:rPr>
                        <a:t>7 </a:t>
                      </a:r>
                      <a:r>
                        <a:rPr lang="fi-FI" sz="1100">
                          <a:solidFill>
                            <a:srgbClr val="FF0000"/>
                          </a:solidFill>
                          <a:effectLst/>
                          <a:latin typeface="Calibri" panose="020F0502020204030204" pitchFamily="34" charset="0"/>
                          <a:ea typeface="MS Mincho" panose="020B0400000000000000"/>
                          <a:cs typeface="Calibri" panose="020F0502020204030204" pitchFamily="34" charset="0"/>
                        </a:rPr>
                        <a:t>14</a:t>
                      </a:r>
                      <a:r>
                        <a:rPr lang="fi-FI" sz="1100">
                          <a:solidFill>
                            <a:srgbClr val="000000"/>
                          </a:solidFill>
                          <a:effectLst/>
                          <a:latin typeface="Calibri" panose="020F0502020204030204" pitchFamily="34" charset="0"/>
                          <a:ea typeface="MS Mincho" panose="020B0400000000000000"/>
                          <a:cs typeface="Calibri" panose="020F0502020204030204" pitchFamily="34" charset="0"/>
                        </a:rPr>
                        <a:t> vrk:ssa</a:t>
                      </a:r>
                      <a:endParaRPr lang="fi-FI" sz="1100">
                        <a:effectLst/>
                        <a:latin typeface="Calibri" panose="020F0502020204030204" pitchFamily="34" charset="0"/>
                        <a:ea typeface="MS Mincho" panose="020B0400000000000000"/>
                        <a:cs typeface="Calibri" panose="020F0502020204030204" pitchFamily="34" charset="0"/>
                      </a:endParaRPr>
                    </a:p>
                    <a:p>
                      <a:pPr>
                        <a:lnSpc>
                          <a:spcPct val="107000"/>
                        </a:lnSpc>
                      </a:pPr>
                      <a:r>
                        <a:rPr lang="fi-FI" sz="1100">
                          <a:solidFill>
                            <a:srgbClr val="000000"/>
                          </a:solidFill>
                          <a:effectLst/>
                          <a:latin typeface="Calibri" panose="020F0502020204030204" pitchFamily="34" charset="0"/>
                          <a:ea typeface="MS Mincho" panose="020B0400000000000000"/>
                          <a:cs typeface="Calibri" panose="020F0502020204030204" pitchFamily="34" charset="0"/>
                        </a:rPr>
                        <a:t> </a:t>
                      </a:r>
                      <a:endParaRPr lang="fi-FI" sz="1100">
                        <a:effectLst/>
                        <a:latin typeface="Calibri" panose="020F0502020204030204" pitchFamily="34" charset="0"/>
                        <a:ea typeface="MS Mincho" panose="020B0400000000000000"/>
                        <a:cs typeface="Calibri" panose="020F0502020204030204" pitchFamily="34" charset="0"/>
                      </a:endParaRPr>
                    </a:p>
                  </a:txBody>
                  <a:tcPr marL="24000" marR="24000" marT="24000" marB="2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fi-FI" sz="1100" strike="sngStrike">
                          <a:solidFill>
                            <a:srgbClr val="000000"/>
                          </a:solidFill>
                          <a:effectLst/>
                          <a:latin typeface="Calibri" panose="020F0502020204030204" pitchFamily="34" charset="0"/>
                          <a:ea typeface="MS Mincho" panose="020B0400000000000000"/>
                          <a:cs typeface="Calibri" panose="020F0502020204030204" pitchFamily="34" charset="0"/>
                        </a:rPr>
                        <a:t>41 % (HVA) </a:t>
                      </a:r>
                      <a:endParaRPr lang="fi-FI" sz="1100">
                        <a:effectLst/>
                        <a:latin typeface="Calibri" panose="020F0502020204030204" pitchFamily="34" charset="0"/>
                        <a:ea typeface="MS Mincho" panose="020B0400000000000000"/>
                        <a:cs typeface="Calibri" panose="020F0502020204030204" pitchFamily="34" charset="0"/>
                      </a:endParaRPr>
                    </a:p>
                    <a:p>
                      <a:pPr>
                        <a:lnSpc>
                          <a:spcPct val="107000"/>
                        </a:lnSpc>
                      </a:pPr>
                      <a:r>
                        <a:rPr lang="fi-FI" sz="1100">
                          <a:solidFill>
                            <a:srgbClr val="FF0000"/>
                          </a:solidFill>
                          <a:effectLst/>
                          <a:latin typeface="Calibri" panose="020F0502020204030204" pitchFamily="34" charset="0"/>
                          <a:ea typeface="MS Mincho" panose="020B0400000000000000"/>
                          <a:cs typeface="Calibri" panose="020F0502020204030204" pitchFamily="34" charset="0"/>
                        </a:rPr>
                        <a:t>55 % (TP 2023)</a:t>
                      </a:r>
                    </a:p>
                  </a:txBody>
                  <a:tcPr marL="24000" marR="24000" marT="24000" marB="2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fi-FI" sz="1100" u="none">
                          <a:solidFill>
                            <a:srgbClr val="000000"/>
                          </a:solidFill>
                          <a:effectLst/>
                          <a:latin typeface="Calibri" panose="020F0502020204030204" pitchFamily="34" charset="0"/>
                          <a:ea typeface="MS Mincho" panose="020B0400000000000000"/>
                          <a:cs typeface="Calibri" panose="020F0502020204030204" pitchFamily="34" charset="0"/>
                        </a:rPr>
                        <a:t>a. 100 % asiakkaista kiireettömään hoitoon </a:t>
                      </a:r>
                      <a:r>
                        <a:rPr lang="fi-FI" sz="1100" u="none" strike="sngStrike">
                          <a:solidFill>
                            <a:srgbClr val="000000"/>
                          </a:solidFill>
                          <a:effectLst/>
                          <a:latin typeface="Calibri" panose="020F0502020204030204" pitchFamily="34" charset="0"/>
                          <a:ea typeface="MS Mincho" panose="020B0400000000000000"/>
                          <a:cs typeface="Calibri" panose="020F0502020204030204" pitchFamily="34" charset="0"/>
                        </a:rPr>
                        <a:t>7</a:t>
                      </a:r>
                      <a:r>
                        <a:rPr lang="fi-FI" sz="1100" u="none" strike="noStrike">
                          <a:solidFill>
                            <a:srgbClr val="000000"/>
                          </a:solidFill>
                          <a:effectLst/>
                          <a:latin typeface="Calibri" panose="020F0502020204030204" pitchFamily="34" charset="0"/>
                          <a:ea typeface="MS Mincho" panose="020B0400000000000000"/>
                          <a:cs typeface="Calibri" panose="020F0502020204030204" pitchFamily="34" charset="0"/>
                        </a:rPr>
                        <a:t>  </a:t>
                      </a:r>
                      <a:r>
                        <a:rPr lang="fi-FI" sz="1100" u="none">
                          <a:solidFill>
                            <a:srgbClr val="FF0000"/>
                          </a:solidFill>
                          <a:effectLst/>
                          <a:latin typeface="Calibri" panose="020F0502020204030204" pitchFamily="34" charset="0"/>
                          <a:ea typeface="MS Mincho" panose="020B0400000000000000"/>
                          <a:cs typeface="Calibri" panose="020F0502020204030204" pitchFamily="34" charset="0"/>
                        </a:rPr>
                        <a:t>14</a:t>
                      </a:r>
                      <a:r>
                        <a:rPr lang="fi-FI" sz="1100" u="none">
                          <a:solidFill>
                            <a:srgbClr val="000000"/>
                          </a:solidFill>
                          <a:effectLst/>
                          <a:latin typeface="Calibri" panose="020F0502020204030204" pitchFamily="34" charset="0"/>
                          <a:ea typeface="MS Mincho" panose="020B0400000000000000"/>
                          <a:cs typeface="Calibri" panose="020F0502020204030204" pitchFamily="34" charset="0"/>
                        </a:rPr>
                        <a:t> vrk:ssa</a:t>
                      </a:r>
                      <a:endParaRPr lang="fi-FI" sz="1100" u="none">
                        <a:effectLst/>
                        <a:latin typeface="Calibri" panose="020F0502020204030204" pitchFamily="34" charset="0"/>
                        <a:ea typeface="MS Mincho" panose="020B0400000000000000"/>
                        <a:cs typeface="Calibri" panose="020F0502020204030204" pitchFamily="34" charset="0"/>
                      </a:endParaRPr>
                    </a:p>
                    <a:p>
                      <a:pPr>
                        <a:lnSpc>
                          <a:spcPct val="107000"/>
                        </a:lnSpc>
                      </a:pPr>
                      <a:r>
                        <a:rPr lang="fi-FI" sz="1100" u="none">
                          <a:solidFill>
                            <a:srgbClr val="000000"/>
                          </a:solidFill>
                          <a:effectLst/>
                          <a:latin typeface="Calibri" panose="020F0502020204030204" pitchFamily="34" charset="0"/>
                          <a:ea typeface="MS Mincho" panose="020B0400000000000000"/>
                          <a:cs typeface="Calibri" panose="020F0502020204030204" pitchFamily="34" charset="0"/>
                        </a:rPr>
                        <a:t> </a:t>
                      </a:r>
                      <a:endParaRPr lang="fi-FI" sz="1100" u="none">
                        <a:effectLst/>
                        <a:latin typeface="Calibri" panose="020F0502020204030204" pitchFamily="34" charset="0"/>
                        <a:ea typeface="MS Mincho" panose="020B0400000000000000"/>
                        <a:cs typeface="Calibri" panose="020F0502020204030204" pitchFamily="34" charset="0"/>
                      </a:endParaRPr>
                    </a:p>
                  </a:txBody>
                  <a:tcPr marL="24000" marR="24000" marT="24000" marB="2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fi-FI" sz="1100">
                          <a:solidFill>
                            <a:srgbClr val="FF0000"/>
                          </a:solidFill>
                          <a:effectLst/>
                          <a:latin typeface="Calibri" panose="020F0502020204030204" pitchFamily="34" charset="0"/>
                          <a:ea typeface="Calibri" panose="020F0502020204030204" pitchFamily="34" charset="0"/>
                          <a:cs typeface="Calibri" panose="020F0502020204030204" pitchFamily="34" charset="0"/>
                        </a:rPr>
                        <a:t>Kiireettömän hoidon hoitotakuu 1.9.2023 alkaen 14 vrk / </a:t>
                      </a:r>
                      <a:endParaRPr lang="fi-FI" sz="1100">
                        <a:solidFill>
                          <a:srgbClr val="FF0000"/>
                        </a:solidFill>
                        <a:effectLst/>
                        <a:latin typeface="Arial" panose="020B0604020202020204" pitchFamily="34" charset="0"/>
                        <a:ea typeface="Calibri" panose="020F0502020204030204" pitchFamily="34" charset="0"/>
                        <a:cs typeface="Calibri" panose="020F0502020204030204" pitchFamily="34" charset="0"/>
                      </a:endParaRPr>
                    </a:p>
                    <a:p>
                      <a:pPr>
                        <a:lnSpc>
                          <a:spcPct val="107000"/>
                        </a:lnSpc>
                      </a:pPr>
                      <a:r>
                        <a:rPr lang="fi-FI" sz="1100">
                          <a:solidFill>
                            <a:srgbClr val="FF0000"/>
                          </a:solidFill>
                          <a:effectLst/>
                          <a:latin typeface="Calibri" panose="020F0502020204030204" pitchFamily="34" charset="0"/>
                          <a:ea typeface="Calibri" panose="020F0502020204030204" pitchFamily="34" charset="0"/>
                          <a:cs typeface="Calibri" panose="020F0502020204030204" pitchFamily="34" charset="0"/>
                        </a:rPr>
                        <a:t>kirjattu lakiin</a:t>
                      </a:r>
                      <a:br>
                        <a:rPr lang="fi-FI" sz="1100">
                          <a:effectLst/>
                          <a:latin typeface="Arial" panose="020B0604020202020204" pitchFamily="34" charset="0"/>
                          <a:ea typeface="Calibri" panose="020F0502020204030204" pitchFamily="34" charset="0"/>
                          <a:cs typeface="Calibri" panose="020F0502020204030204" pitchFamily="34" charset="0"/>
                        </a:rPr>
                      </a:br>
                      <a:br>
                        <a:rPr lang="fi-FI" sz="1100">
                          <a:effectLst/>
                          <a:latin typeface="Arial" panose="020B0604020202020204" pitchFamily="34" charset="0"/>
                          <a:ea typeface="Calibri" panose="020F0502020204030204" pitchFamily="34" charset="0"/>
                          <a:cs typeface="Calibri" panose="020F0502020204030204" pitchFamily="34" charset="0"/>
                        </a:rPr>
                      </a:br>
                      <a:endParaRPr lang="fi-FI" sz="1100">
                        <a:effectLst/>
                        <a:latin typeface="Arial" panose="020B0604020202020204" pitchFamily="34" charset="0"/>
                        <a:ea typeface="Calibri" panose="020F0502020204030204" pitchFamily="34" charset="0"/>
                        <a:cs typeface="Calibri" panose="020F0502020204030204" pitchFamily="34" charset="0"/>
                      </a:endParaRPr>
                    </a:p>
                  </a:txBody>
                  <a:tcPr marL="24000" marR="24000" marT="24000" marB="2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1980890"/>
                  </a:ext>
                </a:extLst>
              </a:tr>
              <a:tr h="953772">
                <a:tc>
                  <a:txBody>
                    <a:bodyPr/>
                    <a:lstStyle/>
                    <a:p>
                      <a:pPr>
                        <a:lnSpc>
                          <a:spcPct val="107000"/>
                        </a:lnSpc>
                      </a:pPr>
                      <a:endParaRPr lang="fi-FI" sz="1100" b="0">
                        <a:effectLst/>
                        <a:latin typeface="Calibri" panose="020F0502020204030204" pitchFamily="34" charset="0"/>
                        <a:ea typeface="MS Mincho" panose="020B0400000000000000"/>
                        <a:cs typeface="Calibri" panose="020F0502020204030204" pitchFamily="34" charset="0"/>
                      </a:endParaRPr>
                    </a:p>
                  </a:txBody>
                  <a:tcPr marL="24000" marR="24000" marT="24000" marB="2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lvl="0" indent="0">
                        <a:lnSpc>
                          <a:spcPct val="107000"/>
                        </a:lnSpc>
                        <a:buFont typeface="+mj-lt"/>
                        <a:buNone/>
                      </a:pPr>
                      <a:r>
                        <a:rPr lang="fi-FI" sz="1100">
                          <a:solidFill>
                            <a:srgbClr val="000000"/>
                          </a:solidFill>
                          <a:effectLst/>
                          <a:latin typeface="Calibri" panose="020F0502020204030204" pitchFamily="34" charset="0"/>
                          <a:ea typeface="MS Mincho" panose="020B0400000000000000"/>
                          <a:cs typeface="Calibri" panose="020F0502020204030204" pitchFamily="34" charset="0"/>
                        </a:rPr>
                        <a:t>b. Mielenterveyspalvelut kiireettömään hoitoon pääsy, %-osuus asiakkaista, joilla käynti toteutunut </a:t>
                      </a:r>
                      <a:r>
                        <a:rPr lang="fi-FI" sz="1100" strike="sngStrike">
                          <a:solidFill>
                            <a:srgbClr val="000000"/>
                          </a:solidFill>
                          <a:effectLst/>
                          <a:latin typeface="Calibri" panose="020F0502020204030204" pitchFamily="34" charset="0"/>
                          <a:ea typeface="MS Mincho" panose="020B0400000000000000"/>
                          <a:cs typeface="Calibri" panose="020F0502020204030204" pitchFamily="34" charset="0"/>
                        </a:rPr>
                        <a:t>7 </a:t>
                      </a:r>
                      <a:r>
                        <a:rPr lang="fi-FI" sz="1100">
                          <a:solidFill>
                            <a:srgbClr val="FF0000"/>
                          </a:solidFill>
                          <a:effectLst/>
                          <a:latin typeface="Calibri" panose="020F0502020204030204" pitchFamily="34" charset="0"/>
                          <a:ea typeface="MS Mincho" panose="020B0400000000000000"/>
                          <a:cs typeface="Calibri" panose="020F0502020204030204" pitchFamily="34" charset="0"/>
                        </a:rPr>
                        <a:t>14</a:t>
                      </a:r>
                      <a:r>
                        <a:rPr lang="fi-FI" sz="1100">
                          <a:solidFill>
                            <a:srgbClr val="000000"/>
                          </a:solidFill>
                          <a:effectLst/>
                          <a:latin typeface="Calibri" panose="020F0502020204030204" pitchFamily="34" charset="0"/>
                          <a:ea typeface="MS Mincho" panose="020B0400000000000000"/>
                          <a:cs typeface="Calibri" panose="020F0502020204030204" pitchFamily="34" charset="0"/>
                        </a:rPr>
                        <a:t> vrk:ssa</a:t>
                      </a:r>
                      <a:endParaRPr lang="fi-FI" sz="1100">
                        <a:effectLst/>
                        <a:latin typeface="Calibri" panose="020F0502020204030204" pitchFamily="34" charset="0"/>
                        <a:ea typeface="MS Mincho" panose="020B0400000000000000"/>
                        <a:cs typeface="Calibri" panose="020F0502020204030204" pitchFamily="34" charset="0"/>
                      </a:endParaRPr>
                    </a:p>
                  </a:txBody>
                  <a:tcPr marL="24000" marR="24000" marT="24000" marB="2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lvl="0" indent="-342900" algn="l" defTabSz="914400" rtl="0" eaLnBrk="1" latinLnBrk="0" hangingPunct="1">
                        <a:lnSpc>
                          <a:spcPct val="107000"/>
                        </a:lnSpc>
                        <a:buFont typeface="+mj-lt"/>
                        <a:buAutoNum type="alphaLcPeriod"/>
                      </a:pPr>
                      <a:r>
                        <a:rPr lang="fi-FI" sz="1100" strike="sngStrike" kern="1200">
                          <a:solidFill>
                            <a:srgbClr val="000000"/>
                          </a:solidFill>
                          <a:effectLst/>
                          <a:latin typeface="Calibri" panose="020F0502020204030204" pitchFamily="34" charset="0"/>
                          <a:ea typeface="MS Mincho" panose="020B0400000000000000"/>
                          <a:cs typeface="Calibri" panose="020F0502020204030204" pitchFamily="34" charset="0"/>
                        </a:rPr>
                        <a:t>Uusi mittari</a:t>
                      </a:r>
                    </a:p>
                    <a:p>
                      <a:pPr>
                        <a:lnSpc>
                          <a:spcPct val="107000"/>
                        </a:lnSpc>
                      </a:pPr>
                      <a:r>
                        <a:rPr lang="fi-FI" sz="1100">
                          <a:solidFill>
                            <a:srgbClr val="FF0000"/>
                          </a:solidFill>
                          <a:effectLst/>
                          <a:latin typeface="Calibri" panose="020F0502020204030204" pitchFamily="34" charset="0"/>
                          <a:ea typeface="MS Mincho" panose="020B0400000000000000"/>
                          <a:cs typeface="Calibri" panose="020F0502020204030204" pitchFamily="34" charset="0"/>
                        </a:rPr>
                        <a:t>49 % (TP 2023) </a:t>
                      </a:r>
                    </a:p>
                  </a:txBody>
                  <a:tcPr marL="24000" marR="24000" marT="24000" marB="2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fi-FI" sz="1100">
                          <a:solidFill>
                            <a:srgbClr val="000000"/>
                          </a:solidFill>
                          <a:effectLst/>
                          <a:latin typeface="Calibri" panose="020F0502020204030204" pitchFamily="34" charset="0"/>
                          <a:ea typeface="MS Mincho" panose="020B0400000000000000"/>
                          <a:cs typeface="Calibri" panose="020F0502020204030204" pitchFamily="34" charset="0"/>
                        </a:rPr>
                        <a:t>b. 100 % asiakkaista kiireettömään hoitoon </a:t>
                      </a:r>
                      <a:r>
                        <a:rPr lang="fi-FI" sz="1100" strike="sngStrike">
                          <a:solidFill>
                            <a:srgbClr val="000000"/>
                          </a:solidFill>
                          <a:effectLst/>
                          <a:latin typeface="Calibri" panose="020F0502020204030204" pitchFamily="34" charset="0"/>
                          <a:ea typeface="MS Mincho" panose="020B0400000000000000"/>
                          <a:cs typeface="Calibri" panose="020F0502020204030204" pitchFamily="34" charset="0"/>
                        </a:rPr>
                        <a:t>7 </a:t>
                      </a:r>
                      <a:r>
                        <a:rPr lang="fi-FI" sz="1100">
                          <a:solidFill>
                            <a:srgbClr val="FF0000"/>
                          </a:solidFill>
                          <a:effectLst/>
                          <a:latin typeface="Calibri" panose="020F0502020204030204" pitchFamily="34" charset="0"/>
                          <a:ea typeface="MS Mincho" panose="020B0400000000000000"/>
                          <a:cs typeface="Calibri" panose="020F0502020204030204" pitchFamily="34" charset="0"/>
                        </a:rPr>
                        <a:t>14 </a:t>
                      </a:r>
                      <a:r>
                        <a:rPr lang="fi-FI" sz="1100" kern="1200">
                          <a:solidFill>
                            <a:schemeClr val="tx1"/>
                          </a:solidFill>
                          <a:effectLst/>
                          <a:latin typeface="+mn-lt"/>
                          <a:ea typeface="+mn-ea"/>
                          <a:cs typeface="+mn-cs"/>
                        </a:rPr>
                        <a:t>vrk:ssa</a:t>
                      </a:r>
                      <a:endParaRPr lang="fi-FI" sz="1100">
                        <a:effectLst/>
                        <a:latin typeface="Calibri" panose="020F0502020204030204" pitchFamily="34" charset="0"/>
                        <a:ea typeface="MS Mincho" panose="020B0400000000000000"/>
                        <a:cs typeface="Calibri" panose="020F0502020204030204" pitchFamily="34" charset="0"/>
                      </a:endParaRPr>
                    </a:p>
                  </a:txBody>
                  <a:tcPr marL="24000" marR="24000" marT="24000" marB="2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fi-FI" sz="1100">
                          <a:solidFill>
                            <a:srgbClr val="FF0000"/>
                          </a:solidFill>
                          <a:effectLst/>
                          <a:latin typeface="Calibri" panose="020F0502020204030204" pitchFamily="34" charset="0"/>
                          <a:ea typeface="Calibri" panose="020F0502020204030204" pitchFamily="34" charset="0"/>
                          <a:cs typeface="Calibri" panose="020F0502020204030204" pitchFamily="34" charset="0"/>
                        </a:rPr>
                        <a:t>Kiireettömän hoidon hoitotakuu 1.9.2023 alkaen 14 vrk / </a:t>
                      </a:r>
                      <a:endParaRPr lang="fi-FI" sz="1100">
                        <a:solidFill>
                          <a:srgbClr val="FF0000"/>
                        </a:solidFill>
                        <a:effectLst/>
                        <a:latin typeface="Arial" panose="020B0604020202020204" pitchFamily="34" charset="0"/>
                        <a:ea typeface="Calibri" panose="020F0502020204030204" pitchFamily="34" charset="0"/>
                        <a:cs typeface="Calibri" panose="020F0502020204030204" pitchFamily="34" charset="0"/>
                      </a:endParaRPr>
                    </a:p>
                    <a:p>
                      <a:pPr>
                        <a:lnSpc>
                          <a:spcPct val="107000"/>
                        </a:lnSpc>
                      </a:pPr>
                      <a:r>
                        <a:rPr lang="fi-FI" sz="1100">
                          <a:solidFill>
                            <a:srgbClr val="FF0000"/>
                          </a:solidFill>
                          <a:effectLst/>
                          <a:latin typeface="Calibri" panose="020F0502020204030204" pitchFamily="34" charset="0"/>
                          <a:ea typeface="Calibri" panose="020F0502020204030204" pitchFamily="34" charset="0"/>
                          <a:cs typeface="Calibri" panose="020F0502020204030204" pitchFamily="34" charset="0"/>
                        </a:rPr>
                        <a:t>kirjattu lakiin</a:t>
                      </a:r>
                      <a:br>
                        <a:rPr lang="fi-FI" sz="1100">
                          <a:effectLst/>
                          <a:latin typeface="Arial" panose="020B0604020202020204" pitchFamily="34" charset="0"/>
                          <a:ea typeface="Calibri" panose="020F0502020204030204" pitchFamily="34" charset="0"/>
                          <a:cs typeface="Calibri" panose="020F0502020204030204" pitchFamily="34" charset="0"/>
                        </a:rPr>
                      </a:br>
                      <a:endParaRPr lang="fi-FI" sz="1100">
                        <a:effectLst/>
                        <a:latin typeface="Arial" panose="020B0604020202020204" pitchFamily="34" charset="0"/>
                        <a:ea typeface="Calibri" panose="020F0502020204030204" pitchFamily="34" charset="0"/>
                        <a:cs typeface="Calibri" panose="020F0502020204030204" pitchFamily="34" charset="0"/>
                      </a:endParaRPr>
                    </a:p>
                  </a:txBody>
                  <a:tcPr marL="24000" marR="24000" marT="24000" marB="2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641478"/>
                  </a:ext>
                </a:extLst>
              </a:tr>
              <a:tr h="1295470">
                <a:tc>
                  <a:txBody>
                    <a:bodyPr/>
                    <a:lstStyle/>
                    <a:p>
                      <a:pPr>
                        <a:lnSpc>
                          <a:spcPct val="107000"/>
                        </a:lnSpc>
                      </a:pPr>
                      <a:r>
                        <a:rPr lang="fi-FI" sz="1100" b="0" kern="1200">
                          <a:solidFill>
                            <a:schemeClr val="tx1"/>
                          </a:solidFill>
                          <a:effectLst/>
                          <a:latin typeface="+mn-lt"/>
                          <a:ea typeface="+mn-ea"/>
                          <a:cs typeface="+mn-cs"/>
                        </a:rPr>
                        <a:t>7. Neuvonta-palvelumme ja asiakasohjauksemme ovat saavutettavia ja toimivia.</a:t>
                      </a:r>
                      <a:endParaRPr lang="fi-FI" sz="1100" b="0">
                        <a:effectLst/>
                        <a:latin typeface="Calibri" panose="020F0502020204030204" pitchFamily="34" charset="0"/>
                        <a:ea typeface="MS Mincho" panose="020B0400000000000000"/>
                        <a:cs typeface="Calibri" panose="020F0502020204030204" pitchFamily="34" charset="0"/>
                      </a:endParaRPr>
                    </a:p>
                  </a:txBody>
                  <a:tcPr marL="24000" marR="24000" marT="24000" marB="2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fi-FI" sz="1100" kern="1200">
                          <a:solidFill>
                            <a:schemeClr val="tx1"/>
                          </a:solidFill>
                          <a:effectLst/>
                          <a:latin typeface="+mn-lt"/>
                          <a:ea typeface="+mn-ea"/>
                          <a:cs typeface="+mn-cs"/>
                        </a:rPr>
                        <a:t>d. Yhteyden saaminen ikäihmisten palvelujen asiakasohjaukseen ja neuvontaan puhelimella</a:t>
                      </a:r>
                      <a:endParaRPr lang="fi-FI" sz="1100">
                        <a:effectLst/>
                        <a:latin typeface="Calibri" panose="020F0502020204030204" pitchFamily="34" charset="0"/>
                        <a:ea typeface="MS Mincho" panose="020B0400000000000000"/>
                        <a:cs typeface="Calibri" panose="020F0502020204030204" pitchFamily="34" charset="0"/>
                      </a:endParaRPr>
                    </a:p>
                  </a:txBody>
                  <a:tcPr marL="24000" marR="24000" marT="24000" marB="2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fi-FI" sz="1100" kern="1200">
                          <a:solidFill>
                            <a:schemeClr val="tx1"/>
                          </a:solidFill>
                          <a:effectLst/>
                          <a:latin typeface="+mn-lt"/>
                          <a:ea typeface="+mn-ea"/>
                          <a:cs typeface="+mn-cs"/>
                        </a:rPr>
                        <a:t>d. Ei lähtötasoa</a:t>
                      </a:r>
                      <a:endParaRPr lang="fi-FI" sz="1100">
                        <a:effectLst/>
                        <a:latin typeface="Calibri" panose="020F0502020204030204" pitchFamily="34" charset="0"/>
                        <a:ea typeface="MS Mincho" panose="020B0400000000000000"/>
                        <a:cs typeface="Calibri" panose="020F0502020204030204" pitchFamily="34" charset="0"/>
                      </a:endParaRPr>
                    </a:p>
                  </a:txBody>
                  <a:tcPr marL="24000" marR="24000" marT="24000" marB="2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fi-FI" sz="1100" kern="1200">
                          <a:solidFill>
                            <a:schemeClr val="tx1"/>
                          </a:solidFill>
                          <a:effectLst/>
                          <a:latin typeface="+mn-lt"/>
                          <a:ea typeface="+mn-ea"/>
                          <a:cs typeface="+mn-cs"/>
                        </a:rPr>
                        <a:t>d. </a:t>
                      </a:r>
                      <a:r>
                        <a:rPr lang="fi-FI" sz="1100" strike="sngStrike" kern="1200">
                          <a:solidFill>
                            <a:schemeClr val="tx1"/>
                          </a:solidFill>
                          <a:effectLst/>
                          <a:latin typeface="+mn-lt"/>
                          <a:ea typeface="+mn-ea"/>
                          <a:cs typeface="+mn-cs"/>
                        </a:rPr>
                        <a:t>Yhteydenotosta alle 4 min. </a:t>
                      </a:r>
                    </a:p>
                    <a:p>
                      <a:pPr>
                        <a:lnSpc>
                          <a:spcPct val="107000"/>
                        </a:lnSpc>
                      </a:pPr>
                      <a:r>
                        <a:rPr lang="fi-FI" sz="1100" strike="noStrike" kern="1200">
                          <a:solidFill>
                            <a:srgbClr val="FF0000"/>
                          </a:solidFill>
                          <a:effectLst/>
                          <a:latin typeface="+mn-lt"/>
                          <a:ea typeface="+mn-ea"/>
                          <a:cs typeface="+mn-cs"/>
                        </a:rPr>
                        <a:t>Takaisinsoitto saman päivän aikana</a:t>
                      </a:r>
                      <a:endParaRPr lang="fi-FI" sz="1100" strike="noStrike">
                        <a:solidFill>
                          <a:srgbClr val="FF0000"/>
                        </a:solidFill>
                        <a:effectLst/>
                        <a:latin typeface="Calibri" panose="020F0502020204030204" pitchFamily="34" charset="0"/>
                        <a:ea typeface="MS Mincho" panose="020B0400000000000000"/>
                        <a:cs typeface="Calibri" panose="020F0502020204030204" pitchFamily="34" charset="0"/>
                      </a:endParaRPr>
                    </a:p>
                  </a:txBody>
                  <a:tcPr marL="24000" marR="24000" marT="24000" marB="24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fi-FI" sz="1100">
                          <a:solidFill>
                            <a:srgbClr val="FF0000"/>
                          </a:solidFill>
                          <a:effectLst/>
                          <a:latin typeface="Calibri" panose="020F0502020204030204" pitchFamily="34" charset="0"/>
                          <a:ea typeface="Calibri" panose="020F0502020204030204" pitchFamily="34" charset="0"/>
                          <a:cs typeface="Calibri" panose="020F0502020204030204" pitchFamily="34" charset="0"/>
                        </a:rPr>
                        <a:t>Vastausaika vaihtelee ruuhkahuippujen takia. Ei ole tarkoituksenmukaista kohdentaa resurssia tähän, koska kyseessä ei ole päivystyspalvelu. Tarkoituksenmukaista on seurata takaisinsoittoa saman päivän aikana.</a:t>
                      </a:r>
                      <a:endParaRPr lang="fi-FI" sz="1100">
                        <a:effectLst/>
                        <a:latin typeface="Arial" panose="020B0604020202020204" pitchFamily="34" charset="0"/>
                        <a:ea typeface="Calibri" panose="020F0502020204030204" pitchFamily="34" charset="0"/>
                        <a:cs typeface="Calibri" panose="020F050202020403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4946292"/>
                  </a:ext>
                </a:extLst>
              </a:tr>
            </a:tbl>
          </a:graphicData>
        </a:graphic>
      </p:graphicFrame>
    </p:spTree>
    <p:extLst>
      <p:ext uri="{BB962C8B-B14F-4D97-AF65-F5344CB8AC3E}">
        <p14:creationId xmlns:p14="http://schemas.microsoft.com/office/powerpoint/2010/main" val="2717710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ulukko 1">
            <a:extLst>
              <a:ext uri="{FF2B5EF4-FFF2-40B4-BE49-F238E27FC236}">
                <a16:creationId xmlns:a16="http://schemas.microsoft.com/office/drawing/2014/main" id="{C8C82E81-83BA-627F-F41D-7F4AD0D8BA06}"/>
              </a:ext>
            </a:extLst>
          </p:cNvPr>
          <p:cNvGraphicFramePr>
            <a:graphicFrameLocks noGrp="1"/>
          </p:cNvGraphicFramePr>
          <p:nvPr>
            <p:extLst>
              <p:ext uri="{D42A27DB-BD31-4B8C-83A1-F6EECF244321}">
                <p14:modId xmlns:p14="http://schemas.microsoft.com/office/powerpoint/2010/main" val="3670215375"/>
              </p:ext>
            </p:extLst>
          </p:nvPr>
        </p:nvGraphicFramePr>
        <p:xfrm>
          <a:off x="654695" y="968095"/>
          <a:ext cx="10211780" cy="2338760"/>
        </p:xfrm>
        <a:graphic>
          <a:graphicData uri="http://schemas.openxmlformats.org/drawingml/2006/table">
            <a:tbl>
              <a:tblPr firstRow="1" firstCol="1" bandRow="1"/>
              <a:tblGrid>
                <a:gridCol w="1709529">
                  <a:extLst>
                    <a:ext uri="{9D8B030D-6E8A-4147-A177-3AD203B41FA5}">
                      <a16:colId xmlns:a16="http://schemas.microsoft.com/office/drawing/2014/main" val="3277410912"/>
                    </a:ext>
                  </a:extLst>
                </a:gridCol>
                <a:gridCol w="1473870">
                  <a:extLst>
                    <a:ext uri="{9D8B030D-6E8A-4147-A177-3AD203B41FA5}">
                      <a16:colId xmlns:a16="http://schemas.microsoft.com/office/drawing/2014/main" val="1840592116"/>
                    </a:ext>
                  </a:extLst>
                </a:gridCol>
                <a:gridCol w="1627856">
                  <a:extLst>
                    <a:ext uri="{9D8B030D-6E8A-4147-A177-3AD203B41FA5}">
                      <a16:colId xmlns:a16="http://schemas.microsoft.com/office/drawing/2014/main" val="440912549"/>
                    </a:ext>
                  </a:extLst>
                </a:gridCol>
                <a:gridCol w="2309797">
                  <a:extLst>
                    <a:ext uri="{9D8B030D-6E8A-4147-A177-3AD203B41FA5}">
                      <a16:colId xmlns:a16="http://schemas.microsoft.com/office/drawing/2014/main" val="1450646053"/>
                    </a:ext>
                  </a:extLst>
                </a:gridCol>
                <a:gridCol w="3090728">
                  <a:extLst>
                    <a:ext uri="{9D8B030D-6E8A-4147-A177-3AD203B41FA5}">
                      <a16:colId xmlns:a16="http://schemas.microsoft.com/office/drawing/2014/main" val="1277778529"/>
                    </a:ext>
                  </a:extLst>
                </a:gridCol>
              </a:tblGrid>
              <a:tr h="178679">
                <a:tc gridSpan="5">
                  <a:txBody>
                    <a:bodyPr/>
                    <a:lstStyle/>
                    <a:p>
                      <a:pPr>
                        <a:lnSpc>
                          <a:spcPct val="107000"/>
                        </a:lnSpc>
                      </a:pPr>
                      <a:r>
                        <a:rPr lang="fi-FI" sz="1100" b="1">
                          <a:solidFill>
                            <a:srgbClr val="FFFFFF"/>
                          </a:solidFill>
                          <a:effectLst/>
                          <a:highlight>
                            <a:srgbClr val="FF0082"/>
                          </a:highlight>
                          <a:latin typeface="Calibri" panose="020F0502020204030204" pitchFamily="34" charset="0"/>
                          <a:ea typeface="MS Mincho" panose="020B0400000000000000"/>
                          <a:cs typeface="Calibri" panose="020F0502020204030204" pitchFamily="34" charset="0"/>
                        </a:rPr>
                        <a:t>Strategian näkökulma: Arvostamme henkilöstöämme</a:t>
                      </a:r>
                      <a:endParaRPr lang="fi-FI" sz="1100">
                        <a:effectLst/>
                        <a:highlight>
                          <a:srgbClr val="FF0082"/>
                        </a:highlight>
                        <a:latin typeface="Calibri" panose="020F0502020204030204" pitchFamily="34" charset="0"/>
                        <a:ea typeface="MS Mincho" panose="020B0400000000000000"/>
                        <a:cs typeface="Calibri" panose="020F050202020403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82"/>
                    </a:solid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2538715234"/>
                  </a:ext>
                </a:extLst>
              </a:tr>
              <a:tr h="374491">
                <a:tc>
                  <a:txBody>
                    <a:bodyPr/>
                    <a:lstStyle/>
                    <a:p>
                      <a:pPr>
                        <a:lnSpc>
                          <a:spcPct val="107000"/>
                        </a:lnSpc>
                      </a:pPr>
                      <a:r>
                        <a:rPr lang="fi-FI" sz="1100" b="1">
                          <a:solidFill>
                            <a:srgbClr val="FFFFFF"/>
                          </a:solidFill>
                          <a:effectLst/>
                          <a:highlight>
                            <a:srgbClr val="331987"/>
                          </a:highlight>
                          <a:latin typeface="Calibri" panose="020F0502020204030204" pitchFamily="34" charset="0"/>
                          <a:ea typeface="Times New Roman" panose="02020603050405020304" pitchFamily="18" charset="0"/>
                          <a:cs typeface="Calibri" panose="020F0502020204030204" pitchFamily="34" charset="0"/>
                        </a:rPr>
                        <a:t>Tavoite</a:t>
                      </a:r>
                      <a:endParaRPr lang="fi-FI" sz="1100" b="1">
                        <a:effectLst/>
                        <a:highlight>
                          <a:srgbClr val="331987"/>
                        </a:highlight>
                        <a:latin typeface="Calibri" panose="020F0502020204030204" pitchFamily="34" charset="0"/>
                        <a:ea typeface="MS Mincho" panose="020B0400000000000000"/>
                        <a:cs typeface="Calibri" panose="020F050202020403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1987"/>
                    </a:solidFill>
                  </a:tcPr>
                </a:tc>
                <a:tc>
                  <a:txBody>
                    <a:bodyPr/>
                    <a:lstStyle/>
                    <a:p>
                      <a:pPr>
                        <a:lnSpc>
                          <a:spcPct val="107000"/>
                        </a:lnSpc>
                      </a:pPr>
                      <a:r>
                        <a:rPr lang="fi-FI" sz="1100" b="1">
                          <a:solidFill>
                            <a:srgbClr val="FFFFFF"/>
                          </a:solidFill>
                          <a:effectLst/>
                          <a:highlight>
                            <a:srgbClr val="331987"/>
                          </a:highlight>
                          <a:latin typeface="Calibri" panose="020F0502020204030204" pitchFamily="34" charset="0"/>
                          <a:ea typeface="Times New Roman" panose="02020603050405020304" pitchFamily="18" charset="0"/>
                          <a:cs typeface="Calibri" panose="020F0502020204030204" pitchFamily="34" charset="0"/>
                        </a:rPr>
                        <a:t>Mittari</a:t>
                      </a:r>
                      <a:endParaRPr lang="fi-FI" sz="1100" b="1">
                        <a:effectLst/>
                        <a:highlight>
                          <a:srgbClr val="331987"/>
                        </a:highlight>
                        <a:latin typeface="Calibri" panose="020F0502020204030204" pitchFamily="34" charset="0"/>
                        <a:ea typeface="MS Mincho" panose="020B0400000000000000"/>
                        <a:cs typeface="Calibri" panose="020F050202020403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1987"/>
                    </a:solidFill>
                  </a:tcPr>
                </a:tc>
                <a:tc>
                  <a:txBody>
                    <a:bodyPr/>
                    <a:lstStyle/>
                    <a:p>
                      <a:pPr>
                        <a:lnSpc>
                          <a:spcPct val="107000"/>
                        </a:lnSpc>
                      </a:pPr>
                      <a:r>
                        <a:rPr lang="fi-FI" sz="1100" b="1">
                          <a:solidFill>
                            <a:srgbClr val="FFFFFF"/>
                          </a:solidFill>
                          <a:effectLst/>
                          <a:highlight>
                            <a:srgbClr val="331987"/>
                          </a:highlight>
                          <a:latin typeface="Calibri" panose="020F0502020204030204" pitchFamily="34" charset="0"/>
                          <a:ea typeface="Times New Roman" panose="02020603050405020304" pitchFamily="18" charset="0"/>
                          <a:cs typeface="Calibri" panose="020F0502020204030204" pitchFamily="34" charset="0"/>
                        </a:rPr>
                        <a:t>Lähtötaso (TP2021 tai viimeisin tieto)</a:t>
                      </a:r>
                      <a:endParaRPr lang="fi-FI" sz="1100" b="1">
                        <a:effectLst/>
                        <a:highlight>
                          <a:srgbClr val="331987"/>
                        </a:highlight>
                        <a:latin typeface="Calibri" panose="020F0502020204030204" pitchFamily="34" charset="0"/>
                        <a:ea typeface="MS Mincho" panose="020B0400000000000000"/>
                        <a:cs typeface="Calibri" panose="020F050202020403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1987"/>
                    </a:solidFill>
                  </a:tcPr>
                </a:tc>
                <a:tc>
                  <a:txBody>
                    <a:bodyPr/>
                    <a:lstStyle/>
                    <a:p>
                      <a:pPr>
                        <a:lnSpc>
                          <a:spcPct val="107000"/>
                        </a:lnSpc>
                      </a:pPr>
                      <a:r>
                        <a:rPr lang="fi-FI" sz="1100" b="1">
                          <a:solidFill>
                            <a:srgbClr val="FFFFFF"/>
                          </a:solidFill>
                          <a:effectLst/>
                          <a:highlight>
                            <a:srgbClr val="331987"/>
                          </a:highlight>
                          <a:latin typeface="Calibri" panose="020F0502020204030204" pitchFamily="34" charset="0"/>
                          <a:ea typeface="Times New Roman" panose="02020603050405020304" pitchFamily="18" charset="0"/>
                          <a:cs typeface="Calibri" panose="020F0502020204030204" pitchFamily="34" charset="0"/>
                        </a:rPr>
                        <a:t>Tavoitetaso 2025</a:t>
                      </a:r>
                      <a:endParaRPr lang="fi-FI" sz="1100" b="1">
                        <a:effectLst/>
                        <a:highlight>
                          <a:srgbClr val="331987"/>
                        </a:highlight>
                        <a:latin typeface="Calibri" panose="020F0502020204030204" pitchFamily="34" charset="0"/>
                        <a:ea typeface="MS Mincho" panose="020B0400000000000000"/>
                        <a:cs typeface="Calibri" panose="020F050202020403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1987"/>
                    </a:solidFill>
                  </a:tcPr>
                </a:tc>
                <a:tc>
                  <a:txBody>
                    <a:bodyPr/>
                    <a:lstStyle/>
                    <a:p>
                      <a:pPr>
                        <a:lnSpc>
                          <a:spcPct val="107000"/>
                        </a:lnSpc>
                      </a:pPr>
                      <a:r>
                        <a:rPr lang="fi-FI" sz="1100" b="1">
                          <a:solidFill>
                            <a:schemeClr val="bg1"/>
                          </a:solidFill>
                          <a:effectLst/>
                          <a:highlight>
                            <a:srgbClr val="331987"/>
                          </a:highlight>
                          <a:latin typeface="Calibri" panose="020F0502020204030204" pitchFamily="34" charset="0"/>
                          <a:ea typeface="Times New Roman" panose="02020603050405020304" pitchFamily="18" charset="0"/>
                          <a:cs typeface="Calibri" panose="020F0502020204030204" pitchFamily="34" charset="0"/>
                        </a:rPr>
                        <a:t>Perustelu päivitysesitykselle</a:t>
                      </a:r>
                      <a:endParaRPr lang="fi-FI" sz="1100" b="1">
                        <a:solidFill>
                          <a:schemeClr val="bg1"/>
                        </a:solidFill>
                        <a:effectLst/>
                        <a:highlight>
                          <a:srgbClr val="331987"/>
                        </a:highlight>
                        <a:latin typeface="Calibri" panose="020F0502020204030204" pitchFamily="34" charset="0"/>
                        <a:ea typeface="MS Mincho"/>
                        <a:cs typeface="Calibri" panose="020F0502020204030204" pitchFamily="34" charset="0"/>
                      </a:endParaRPr>
                    </a:p>
                  </a:txBody>
                  <a:tcPr marL="47625" marR="47625" marT="47625" marB="476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1987"/>
                    </a:solidFill>
                  </a:tcPr>
                </a:tc>
                <a:extLst>
                  <a:ext uri="{0D108BD9-81ED-4DB2-BD59-A6C34878D82A}">
                    <a16:rowId xmlns:a16="http://schemas.microsoft.com/office/drawing/2014/main" val="3945854172"/>
                  </a:ext>
                </a:extLst>
              </a:tr>
              <a:tr h="1625972">
                <a:tc>
                  <a:txBody>
                    <a:bodyPr/>
                    <a:lstStyle/>
                    <a:p>
                      <a:pPr>
                        <a:lnSpc>
                          <a:spcPct val="107000"/>
                        </a:lnSpc>
                      </a:pPr>
                      <a:r>
                        <a:rPr lang="fi-FI" sz="1100" b="0">
                          <a:solidFill>
                            <a:srgbClr val="000000"/>
                          </a:solidFill>
                          <a:effectLst/>
                          <a:latin typeface="Calibri" panose="020F0502020204030204" pitchFamily="34" charset="0"/>
                          <a:ea typeface="MS Mincho" panose="020B0400000000000000"/>
                          <a:cs typeface="Calibri" panose="020F0502020204030204" pitchFamily="34" charset="0"/>
                        </a:rPr>
                        <a:t>13. Hyvinvointialueellemme halutaan tulla töihin.</a:t>
                      </a:r>
                      <a:endParaRPr lang="fi-FI" sz="1100" b="0">
                        <a:effectLst/>
                        <a:latin typeface="Calibri" panose="020F0502020204030204" pitchFamily="34" charset="0"/>
                        <a:ea typeface="MS Mincho" panose="020B0400000000000000"/>
                        <a:cs typeface="Calibri" panose="020F050202020403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fi-FI" sz="1100">
                          <a:solidFill>
                            <a:srgbClr val="000000"/>
                          </a:solidFill>
                          <a:effectLst/>
                          <a:latin typeface="Calibri" panose="020F0502020204030204" pitchFamily="34" charset="0"/>
                          <a:ea typeface="MS Mincho" panose="020B0400000000000000"/>
                          <a:cs typeface="Calibri" panose="020F0502020204030204" pitchFamily="34" charset="0"/>
                        </a:rPr>
                        <a:t>a. Henkilöstökokemus: työnantajan suositteleminen</a:t>
                      </a:r>
                      <a:endParaRPr lang="fi-FI" sz="1100">
                        <a:effectLst/>
                        <a:latin typeface="Calibri" panose="020F0502020204030204" pitchFamily="34" charset="0"/>
                        <a:ea typeface="MS Mincho" panose="020B0400000000000000"/>
                        <a:cs typeface="Calibri" panose="020F050202020403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fi-FI" sz="1100" strike="sngStrike">
                          <a:solidFill>
                            <a:srgbClr val="000000"/>
                          </a:solidFill>
                          <a:effectLst/>
                          <a:latin typeface="Calibri" panose="020F0502020204030204" pitchFamily="34" charset="0"/>
                          <a:ea typeface="MS Mincho" panose="020B0400000000000000"/>
                          <a:cs typeface="Calibri" panose="020F0502020204030204" pitchFamily="34" charset="0"/>
                        </a:rPr>
                        <a:t>a. (Uusi mittari)</a:t>
                      </a:r>
                      <a:endParaRPr lang="fi-FI" sz="1100" strike="sngStrike">
                        <a:effectLst/>
                        <a:latin typeface="Calibri" panose="020F0502020204030204" pitchFamily="34" charset="0"/>
                        <a:ea typeface="MS Mincho" panose="020B0400000000000000"/>
                        <a:cs typeface="Calibri" panose="020F0502020204030204" pitchFamily="34" charset="0"/>
                      </a:endParaRPr>
                    </a:p>
                    <a:p>
                      <a:pPr>
                        <a:lnSpc>
                          <a:spcPct val="107000"/>
                        </a:lnSpc>
                      </a:pPr>
                      <a:r>
                        <a:rPr lang="fi-FI" sz="1100">
                          <a:solidFill>
                            <a:srgbClr val="FF0000"/>
                          </a:solidFill>
                          <a:effectLst/>
                          <a:latin typeface="Calibri" panose="020F0502020204030204" pitchFamily="34" charset="0"/>
                          <a:ea typeface="MS Mincho" panose="020B0400000000000000"/>
                          <a:cs typeface="Calibri" panose="020F0502020204030204" pitchFamily="34" charset="0"/>
                        </a:rPr>
                        <a:t>71 % (TP 2023)</a:t>
                      </a:r>
                      <a:endParaRPr lang="fi-FI" sz="1100">
                        <a:effectLst/>
                        <a:latin typeface="Calibri" panose="020F0502020204030204" pitchFamily="34" charset="0"/>
                        <a:ea typeface="MS Mincho" panose="020B0400000000000000"/>
                        <a:cs typeface="Calibri" panose="020F050202020403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nSpc>
                          <a:spcPct val="107000"/>
                        </a:lnSpc>
                        <a:buFont typeface="+mj-lt"/>
                        <a:buAutoNum type="alphaLcPeriod"/>
                      </a:pPr>
                      <a:r>
                        <a:rPr lang="fi-FI" sz="1100" strike="sngStrike">
                          <a:solidFill>
                            <a:srgbClr val="000000"/>
                          </a:solidFill>
                          <a:effectLst/>
                          <a:latin typeface="Calibri" panose="020F0502020204030204" pitchFamily="34" charset="0"/>
                          <a:ea typeface="MS Mincho" panose="020B0400000000000000"/>
                          <a:cs typeface="Calibri" panose="020F0502020204030204" pitchFamily="34" charset="0"/>
                        </a:rPr>
                        <a:t>Suositteluluku asteikolla -100 – +100 on &gt; +10</a:t>
                      </a:r>
                      <a:endParaRPr lang="fi-FI" sz="1100">
                        <a:effectLst/>
                        <a:latin typeface="Calibri" panose="020F0502020204030204" pitchFamily="34" charset="0"/>
                        <a:ea typeface="MS Mincho" panose="020B0400000000000000"/>
                        <a:cs typeface="Calibri" panose="020F0502020204030204" pitchFamily="34" charset="0"/>
                      </a:endParaRPr>
                    </a:p>
                    <a:p>
                      <a:pPr>
                        <a:lnSpc>
                          <a:spcPct val="107000"/>
                        </a:lnSpc>
                      </a:pPr>
                      <a:r>
                        <a:rPr lang="fi-FI" sz="1100">
                          <a:solidFill>
                            <a:srgbClr val="FF0000"/>
                          </a:solidFill>
                          <a:effectLst/>
                          <a:latin typeface="Calibri" panose="020F0502020204030204" pitchFamily="34" charset="0"/>
                          <a:ea typeface="MS Mincho" panose="020B0400000000000000"/>
                          <a:cs typeface="Calibri" panose="020F0502020204030204" pitchFamily="34" charset="0"/>
                        </a:rPr>
                        <a:t>Työnantajaa suosittelee vähintään 78 % vastaajista</a:t>
                      </a:r>
                      <a:endParaRPr lang="fi-FI" sz="1100">
                        <a:effectLst/>
                        <a:latin typeface="Calibri" panose="020F0502020204030204" pitchFamily="34" charset="0"/>
                        <a:ea typeface="MS Mincho" panose="020B0400000000000000"/>
                        <a:cs typeface="Calibri" panose="020F0502020204030204" pitchFamily="34" charset="0"/>
                      </a:endParaRPr>
                    </a:p>
                    <a:p>
                      <a:pPr marL="457200">
                        <a:lnSpc>
                          <a:spcPct val="107000"/>
                        </a:lnSpc>
                      </a:pPr>
                      <a:r>
                        <a:rPr lang="fi-FI" sz="1100">
                          <a:solidFill>
                            <a:srgbClr val="000000"/>
                          </a:solidFill>
                          <a:effectLst/>
                          <a:latin typeface="Calibri" panose="020F0502020204030204" pitchFamily="34" charset="0"/>
                          <a:ea typeface="MS Mincho" panose="020B0400000000000000"/>
                          <a:cs typeface="Calibri" panose="020F0502020204030204" pitchFamily="34" charset="0"/>
                        </a:rPr>
                        <a:t> </a:t>
                      </a:r>
                      <a:endParaRPr lang="fi-FI" sz="1100">
                        <a:effectLst/>
                        <a:latin typeface="Calibri" panose="020F0502020204030204" pitchFamily="34" charset="0"/>
                        <a:ea typeface="MS Mincho" panose="020B0400000000000000"/>
                        <a:cs typeface="Calibri" panose="020F0502020204030204" pitchFamily="34" charset="0"/>
                      </a:endParaRPr>
                    </a:p>
                    <a:p>
                      <a:pPr>
                        <a:lnSpc>
                          <a:spcPct val="107000"/>
                        </a:lnSpc>
                      </a:pPr>
                      <a:r>
                        <a:rPr lang="fi-FI" sz="1100">
                          <a:solidFill>
                            <a:srgbClr val="000000"/>
                          </a:solidFill>
                          <a:effectLst/>
                          <a:latin typeface="Calibri" panose="020F0502020204030204" pitchFamily="34" charset="0"/>
                          <a:ea typeface="MS Mincho" panose="020B0400000000000000"/>
                          <a:cs typeface="Calibri" panose="020F0502020204030204" pitchFamily="34" charset="0"/>
                        </a:rPr>
                        <a:t> </a:t>
                      </a:r>
                      <a:endParaRPr lang="fi-FI" sz="1100">
                        <a:effectLst/>
                        <a:latin typeface="Calibri" panose="020F0502020204030204" pitchFamily="34" charset="0"/>
                        <a:ea typeface="MS Mincho" panose="020B0400000000000000"/>
                        <a:cs typeface="Calibri" panose="020F050202020403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fi-FI" sz="1100" err="1">
                          <a:solidFill>
                            <a:srgbClr val="FF0000"/>
                          </a:solidFill>
                          <a:effectLst/>
                          <a:latin typeface="Calibri" panose="020F0502020204030204" pitchFamily="34" charset="0"/>
                          <a:ea typeface="Calibri" panose="020F0502020204030204" pitchFamily="34" charset="0"/>
                          <a:cs typeface="Calibri" panose="020F0502020204030204" pitchFamily="34" charset="0"/>
                        </a:rPr>
                        <a:t>Hva</a:t>
                      </a:r>
                      <a:r>
                        <a:rPr lang="fi-FI" sz="1100">
                          <a:solidFill>
                            <a:srgbClr val="FF0000"/>
                          </a:solidFill>
                          <a:effectLst/>
                          <a:latin typeface="Calibri" panose="020F0502020204030204" pitchFamily="34" charset="0"/>
                          <a:ea typeface="Calibri" panose="020F0502020204030204" pitchFamily="34" charset="0"/>
                          <a:cs typeface="Calibri" panose="020F0502020204030204" pitchFamily="34" charset="0"/>
                        </a:rPr>
                        <a:t>-strategian laadinnan jälkeen hyvinvointialueella vakiintui henkilöstön työn sujuvuutta ja henkilöstökokemusta mittaava säännöllinen VAKE-Pulssi -kysely, jossa käytetty arviointiasteikko on erilainen kuin valmisteluvaiheessa arvioitiin.</a:t>
                      </a:r>
                      <a:endParaRPr lang="fi-FI" sz="1100">
                        <a:effectLst/>
                        <a:latin typeface="Arial" panose="020B0604020202020204" pitchFamily="34" charset="0"/>
                        <a:ea typeface="Calibri" panose="020F0502020204030204" pitchFamily="34" charset="0"/>
                        <a:cs typeface="Calibri" panose="020F0502020204030204" pitchFamily="34" charset="0"/>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0876442"/>
                  </a:ext>
                </a:extLst>
              </a:tr>
            </a:tbl>
          </a:graphicData>
        </a:graphic>
      </p:graphicFrame>
    </p:spTree>
    <p:extLst>
      <p:ext uri="{BB962C8B-B14F-4D97-AF65-F5344CB8AC3E}">
        <p14:creationId xmlns:p14="http://schemas.microsoft.com/office/powerpoint/2010/main" val="3200562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BBC467-DE13-F019-9AFA-26B4996D8C4E}"/>
              </a:ext>
            </a:extLst>
          </p:cNvPr>
          <p:cNvSpPr>
            <a:spLocks noGrp="1"/>
          </p:cNvSpPr>
          <p:nvPr>
            <p:ph type="title"/>
          </p:nvPr>
        </p:nvSpPr>
        <p:spPr>
          <a:xfrm>
            <a:off x="255329" y="217215"/>
            <a:ext cx="10813869" cy="664255"/>
          </a:xfrm>
          <a:solidFill>
            <a:srgbClr val="92D050"/>
          </a:solidFill>
        </p:spPr>
        <p:txBody>
          <a:bodyPr>
            <a:normAutofit fontScale="90000"/>
          </a:bodyPr>
          <a:lstStyle/>
          <a:p>
            <a:r>
              <a:rPr lang="fi-FI">
                <a:cs typeface="Calibri Light"/>
              </a:rPr>
              <a:t>Strategian väliarviointi ja katse tulevaan</a:t>
            </a:r>
            <a:endParaRPr lang="fi-FI"/>
          </a:p>
        </p:txBody>
      </p:sp>
      <p:sp>
        <p:nvSpPr>
          <p:cNvPr id="3" name="Sisällön paikkamerkki 2">
            <a:extLst>
              <a:ext uri="{FF2B5EF4-FFF2-40B4-BE49-F238E27FC236}">
                <a16:creationId xmlns:a16="http://schemas.microsoft.com/office/drawing/2014/main" id="{BDEA9CA6-1EA8-7E5C-C183-F5C2BF82592D}"/>
              </a:ext>
            </a:extLst>
          </p:cNvPr>
          <p:cNvSpPr>
            <a:spLocks noGrp="1"/>
          </p:cNvSpPr>
          <p:nvPr>
            <p:ph idx="1"/>
          </p:nvPr>
        </p:nvSpPr>
        <p:spPr>
          <a:xfrm>
            <a:off x="255329" y="1196179"/>
            <a:ext cx="11393897" cy="4918316"/>
          </a:xfrm>
        </p:spPr>
        <p:txBody>
          <a:bodyPr vert="horz" lIns="91440" tIns="45720" rIns="91440" bIns="45720" rtlCol="0" anchor="t">
            <a:normAutofit/>
          </a:bodyPr>
          <a:lstStyle/>
          <a:p>
            <a:r>
              <a:rPr lang="fi-FI" sz="2000" dirty="0"/>
              <a:t>Virkavalmistelun lähtökohtana strategian tarkistamisessa on ollut, että päivityksiä strategiaan tehdään vain  välttämättömien muutosten osalta:</a:t>
            </a:r>
          </a:p>
          <a:p>
            <a:pPr lvl="1"/>
            <a:r>
              <a:rPr lang="fi-FI" sz="2000" dirty="0"/>
              <a:t>tavoitteiden jalkauttaminen ja palvelutuotannossa näkyvien muutosten toteuttaminen vie oman aikansa</a:t>
            </a:r>
            <a:endParaRPr lang="fi-FI" sz="2000" dirty="0">
              <a:cs typeface="Calibri"/>
            </a:endParaRPr>
          </a:p>
          <a:p>
            <a:pPr lvl="1"/>
            <a:r>
              <a:rPr lang="fi-FI" sz="2000" dirty="0"/>
              <a:t>mittareita muutettaessa toiminnan seurantaa ei ehditä välttämättä käynnistää niin, että valtuustokaudella saadaan edes yksi havainto tai tulos (onko edetty tavoitteen suuntaan) </a:t>
            </a:r>
            <a:endParaRPr lang="fi-FI" sz="2000" dirty="0">
              <a:ea typeface="Calibri"/>
              <a:cs typeface="Calibri"/>
            </a:endParaRPr>
          </a:p>
          <a:p>
            <a:pPr lvl="1"/>
            <a:r>
              <a:rPr lang="fi-FI" sz="2000" dirty="0">
                <a:ea typeface="Calibri"/>
                <a:cs typeface="Calibri"/>
              </a:rPr>
              <a:t>seuraavan valtuustokauden strategian valmistelu alkaa jo vuoden sisällä</a:t>
            </a:r>
          </a:p>
          <a:p>
            <a:endParaRPr lang="fi-FI" sz="2000"/>
          </a:p>
          <a:p>
            <a:r>
              <a:rPr lang="fi-FI" sz="2000" dirty="0"/>
              <a:t>Aluevaltuustoryhmillä mahdollisuus perehtyä, arvioida ja kommentoida muutosesityksiä ja -tarpeita elokuun loppuun mennessä kevään valtuustoseminaarialustuksen jälkeen.</a:t>
            </a:r>
            <a:endParaRPr lang="fi-FI" sz="2000" dirty="0">
              <a:cs typeface="Calibri"/>
            </a:endParaRPr>
          </a:p>
          <a:p>
            <a:pPr marL="457200" lvl="1" indent="0">
              <a:buNone/>
            </a:pPr>
            <a:r>
              <a:rPr lang="fi-FI" sz="2000" dirty="0"/>
              <a:t>-&gt; virkavalmistelu koostaa ryhmien näkemykset ja valmistelee niiden pohjalta esityksen aluehallitukselle tarkistetusta strategiasta</a:t>
            </a:r>
            <a:endParaRPr lang="fi-FI" sz="2000" dirty="0">
              <a:cs typeface="Calibri"/>
            </a:endParaRPr>
          </a:p>
          <a:p>
            <a:pPr marL="457200" lvl="1" indent="0">
              <a:buNone/>
            </a:pPr>
            <a:endParaRPr lang="fi-FI" sz="2000">
              <a:ea typeface="Calibri"/>
              <a:cs typeface="Calibri"/>
            </a:endParaRPr>
          </a:p>
          <a:p>
            <a:r>
              <a:rPr lang="fi-FI" sz="2000" b="1" dirty="0">
                <a:ea typeface="Calibri"/>
                <a:cs typeface="Calibri"/>
              </a:rPr>
              <a:t>Mitä ajatuksia nykyinen strategia ja sen päivitys herättää tässä vaiheessa strategiakautta? Mitä voidaan oppia seuraavan valtuustokauden strategian valmistelua ennakoiden?</a:t>
            </a:r>
          </a:p>
          <a:p>
            <a:endParaRPr lang="fi-FI" sz="2000">
              <a:ea typeface="Calibri"/>
              <a:cs typeface="Calibri"/>
            </a:endParaRPr>
          </a:p>
        </p:txBody>
      </p:sp>
    </p:spTree>
    <p:extLst>
      <p:ext uri="{BB962C8B-B14F-4D97-AF65-F5344CB8AC3E}">
        <p14:creationId xmlns:p14="http://schemas.microsoft.com/office/powerpoint/2010/main" val="2313435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22723BC4-8E7D-A7CB-8CA8-E4671BD7B425}"/>
              </a:ext>
            </a:extLst>
          </p:cNvPr>
          <p:cNvPicPr>
            <a:picLocks noChangeAspect="1"/>
          </p:cNvPicPr>
          <p:nvPr/>
        </p:nvPicPr>
        <p:blipFill>
          <a:blip r:embed="rId2"/>
          <a:stretch>
            <a:fillRect/>
          </a:stretch>
        </p:blipFill>
        <p:spPr>
          <a:xfrm>
            <a:off x="0" y="-13381"/>
            <a:ext cx="12192000" cy="6884761"/>
          </a:xfrm>
          <a:prstGeom prst="rect">
            <a:avLst/>
          </a:prstGeom>
        </p:spPr>
      </p:pic>
    </p:spTree>
    <p:extLst>
      <p:ext uri="{BB962C8B-B14F-4D97-AF65-F5344CB8AC3E}">
        <p14:creationId xmlns:p14="http://schemas.microsoft.com/office/powerpoint/2010/main" val="773458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iruutu 10">
            <a:extLst>
              <a:ext uri="{FF2B5EF4-FFF2-40B4-BE49-F238E27FC236}">
                <a16:creationId xmlns:a16="http://schemas.microsoft.com/office/drawing/2014/main" id="{1A5E6EE0-31AF-D04C-9C99-F3693FC6886B}"/>
              </a:ext>
            </a:extLst>
          </p:cNvPr>
          <p:cNvSpPr txBox="1"/>
          <p:nvPr/>
        </p:nvSpPr>
        <p:spPr>
          <a:xfrm>
            <a:off x="10909012" y="28735"/>
            <a:ext cx="1084050" cy="1350745"/>
          </a:xfrm>
          <a:prstGeom prst="rect">
            <a:avLst/>
          </a:prstGeom>
          <a:solidFill>
            <a:schemeClr val="bg2"/>
          </a:solidFill>
        </p:spPr>
        <p:txBody>
          <a:bodyPr wrap="square" rtlCol="0">
            <a:spAutoFit/>
          </a:bodyPr>
          <a:lstStyle/>
          <a:p>
            <a:endParaRPr lang="fi-FI"/>
          </a:p>
        </p:txBody>
      </p:sp>
      <p:sp>
        <p:nvSpPr>
          <p:cNvPr id="8" name="Tekstiruutu 7">
            <a:extLst>
              <a:ext uri="{FF2B5EF4-FFF2-40B4-BE49-F238E27FC236}">
                <a16:creationId xmlns:a16="http://schemas.microsoft.com/office/drawing/2014/main" id="{CC67B2B5-BAE0-428D-8E06-EF6FBBAFCD19}"/>
              </a:ext>
            </a:extLst>
          </p:cNvPr>
          <p:cNvSpPr txBox="1"/>
          <p:nvPr/>
        </p:nvSpPr>
        <p:spPr>
          <a:xfrm>
            <a:off x="146208" y="6153892"/>
            <a:ext cx="3400388" cy="612521"/>
          </a:xfrm>
          <a:prstGeom prst="rect">
            <a:avLst/>
          </a:prstGeom>
          <a:solidFill>
            <a:schemeClr val="bg2"/>
          </a:solidFill>
        </p:spPr>
        <p:txBody>
          <a:bodyPr wrap="square" rtlCol="0">
            <a:spAutoFit/>
          </a:bodyPr>
          <a:lstStyle/>
          <a:p>
            <a:endParaRPr lang="fi-FI"/>
          </a:p>
        </p:txBody>
      </p:sp>
      <p:pic>
        <p:nvPicPr>
          <p:cNvPr id="4" name="Kuva 3">
            <a:extLst>
              <a:ext uri="{FF2B5EF4-FFF2-40B4-BE49-F238E27FC236}">
                <a16:creationId xmlns:a16="http://schemas.microsoft.com/office/drawing/2014/main" id="{C88B92A3-5E79-1569-29F4-022FCB72743E}"/>
              </a:ext>
            </a:extLst>
          </p:cNvPr>
          <p:cNvPicPr>
            <a:picLocks noChangeAspect="1"/>
          </p:cNvPicPr>
          <p:nvPr/>
        </p:nvPicPr>
        <p:blipFill>
          <a:blip r:embed="rId3"/>
          <a:stretch>
            <a:fillRect/>
          </a:stretch>
        </p:blipFill>
        <p:spPr>
          <a:xfrm>
            <a:off x="10233277" y="949623"/>
            <a:ext cx="1742092" cy="2472007"/>
          </a:xfrm>
          <a:prstGeom prst="rect">
            <a:avLst/>
          </a:prstGeom>
          <a:ln w="12700">
            <a:solidFill>
              <a:schemeClr val="tx1"/>
            </a:solidFill>
          </a:ln>
        </p:spPr>
      </p:pic>
      <p:cxnSp>
        <p:nvCxnSpPr>
          <p:cNvPr id="43" name="Suora yhdysviiva 42">
            <a:extLst>
              <a:ext uri="{FF2B5EF4-FFF2-40B4-BE49-F238E27FC236}">
                <a16:creationId xmlns:a16="http://schemas.microsoft.com/office/drawing/2014/main" id="{E567EE54-2809-DBF6-B7AD-AA32040B10A9}"/>
              </a:ext>
            </a:extLst>
          </p:cNvPr>
          <p:cNvCxnSpPr>
            <a:cxnSpLocks/>
          </p:cNvCxnSpPr>
          <p:nvPr/>
        </p:nvCxnSpPr>
        <p:spPr>
          <a:xfrm>
            <a:off x="5660196" y="5453704"/>
            <a:ext cx="0" cy="430928"/>
          </a:xfrm>
          <a:prstGeom prst="line">
            <a:avLst/>
          </a:prstGeom>
        </p:spPr>
        <p:style>
          <a:lnRef idx="1">
            <a:schemeClr val="accent1"/>
          </a:lnRef>
          <a:fillRef idx="0">
            <a:schemeClr val="accent1"/>
          </a:fillRef>
          <a:effectRef idx="0">
            <a:schemeClr val="accent1"/>
          </a:effectRef>
          <a:fontRef idx="minor">
            <a:schemeClr val="tx1"/>
          </a:fontRef>
        </p:style>
      </p:cxnSp>
      <p:sp>
        <p:nvSpPr>
          <p:cNvPr id="83" name="Suorakulmio 82">
            <a:extLst>
              <a:ext uri="{FF2B5EF4-FFF2-40B4-BE49-F238E27FC236}">
                <a16:creationId xmlns:a16="http://schemas.microsoft.com/office/drawing/2014/main" id="{2FE2E474-3DE3-3665-2DD6-BB97488C53DC}"/>
              </a:ext>
            </a:extLst>
          </p:cNvPr>
          <p:cNvSpPr/>
          <p:nvPr/>
        </p:nvSpPr>
        <p:spPr>
          <a:xfrm>
            <a:off x="11332739" y="4908003"/>
            <a:ext cx="756712" cy="11991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a:t>VISIO 2030</a:t>
            </a:r>
          </a:p>
        </p:txBody>
      </p:sp>
      <p:cxnSp>
        <p:nvCxnSpPr>
          <p:cNvPr id="47" name="Suora yhdysviiva 46">
            <a:extLst>
              <a:ext uri="{FF2B5EF4-FFF2-40B4-BE49-F238E27FC236}">
                <a16:creationId xmlns:a16="http://schemas.microsoft.com/office/drawing/2014/main" id="{4F56C57E-F3F3-9BE2-3896-B38C543820A2}"/>
              </a:ext>
            </a:extLst>
          </p:cNvPr>
          <p:cNvCxnSpPr>
            <a:cxnSpLocks/>
          </p:cNvCxnSpPr>
          <p:nvPr/>
        </p:nvCxnSpPr>
        <p:spPr>
          <a:xfrm>
            <a:off x="9989831" y="5515338"/>
            <a:ext cx="0" cy="46733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uora yhdysviiva 45">
            <a:extLst>
              <a:ext uri="{FF2B5EF4-FFF2-40B4-BE49-F238E27FC236}">
                <a16:creationId xmlns:a16="http://schemas.microsoft.com/office/drawing/2014/main" id="{55C331BB-5E5D-EC73-301C-34E7FBB639AA}"/>
              </a:ext>
            </a:extLst>
          </p:cNvPr>
          <p:cNvCxnSpPr>
            <a:cxnSpLocks/>
          </p:cNvCxnSpPr>
          <p:nvPr/>
        </p:nvCxnSpPr>
        <p:spPr>
          <a:xfrm>
            <a:off x="8650041" y="3633113"/>
            <a:ext cx="0" cy="2275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uora yhdysviiva 44">
            <a:extLst>
              <a:ext uri="{FF2B5EF4-FFF2-40B4-BE49-F238E27FC236}">
                <a16:creationId xmlns:a16="http://schemas.microsoft.com/office/drawing/2014/main" id="{952AC286-6D50-943A-03DB-5C512BFA5810}"/>
              </a:ext>
            </a:extLst>
          </p:cNvPr>
          <p:cNvCxnSpPr>
            <a:cxnSpLocks/>
          </p:cNvCxnSpPr>
          <p:nvPr/>
        </p:nvCxnSpPr>
        <p:spPr>
          <a:xfrm>
            <a:off x="7687128" y="4043756"/>
            <a:ext cx="0" cy="1930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uora yhdysviiva 43">
            <a:extLst>
              <a:ext uri="{FF2B5EF4-FFF2-40B4-BE49-F238E27FC236}">
                <a16:creationId xmlns:a16="http://schemas.microsoft.com/office/drawing/2014/main" id="{3637EA69-03DC-1811-424B-64957F2BC8A8}"/>
              </a:ext>
            </a:extLst>
          </p:cNvPr>
          <p:cNvCxnSpPr>
            <a:cxnSpLocks/>
          </p:cNvCxnSpPr>
          <p:nvPr/>
        </p:nvCxnSpPr>
        <p:spPr>
          <a:xfrm>
            <a:off x="6386098" y="3531116"/>
            <a:ext cx="0" cy="2377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uora yhdysviiva 40">
            <a:extLst>
              <a:ext uri="{FF2B5EF4-FFF2-40B4-BE49-F238E27FC236}">
                <a16:creationId xmlns:a16="http://schemas.microsoft.com/office/drawing/2014/main" id="{BF1A4227-43FB-27B2-F9A9-C513336943C8}"/>
              </a:ext>
            </a:extLst>
          </p:cNvPr>
          <p:cNvCxnSpPr>
            <a:cxnSpLocks/>
          </p:cNvCxnSpPr>
          <p:nvPr/>
        </p:nvCxnSpPr>
        <p:spPr>
          <a:xfrm>
            <a:off x="3573936" y="4162115"/>
            <a:ext cx="0" cy="1888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uora yhdysviiva 39">
            <a:extLst>
              <a:ext uri="{FF2B5EF4-FFF2-40B4-BE49-F238E27FC236}">
                <a16:creationId xmlns:a16="http://schemas.microsoft.com/office/drawing/2014/main" id="{D20193BD-B860-7DCC-0737-C5FD5D35DE02}"/>
              </a:ext>
            </a:extLst>
          </p:cNvPr>
          <p:cNvCxnSpPr>
            <a:cxnSpLocks/>
          </p:cNvCxnSpPr>
          <p:nvPr/>
        </p:nvCxnSpPr>
        <p:spPr>
          <a:xfrm>
            <a:off x="1462941" y="4045322"/>
            <a:ext cx="0" cy="18630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uora yhdysviiva 37">
            <a:extLst>
              <a:ext uri="{FF2B5EF4-FFF2-40B4-BE49-F238E27FC236}">
                <a16:creationId xmlns:a16="http://schemas.microsoft.com/office/drawing/2014/main" id="{C91088A4-0BE3-0587-4588-04CC207EF4B2}"/>
              </a:ext>
            </a:extLst>
          </p:cNvPr>
          <p:cNvCxnSpPr>
            <a:cxnSpLocks/>
          </p:cNvCxnSpPr>
          <p:nvPr/>
        </p:nvCxnSpPr>
        <p:spPr>
          <a:xfrm flipH="1">
            <a:off x="322319" y="4009715"/>
            <a:ext cx="14820" cy="1847941"/>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Kuva 15">
            <a:extLst>
              <a:ext uri="{FF2B5EF4-FFF2-40B4-BE49-F238E27FC236}">
                <a16:creationId xmlns:a16="http://schemas.microsoft.com/office/drawing/2014/main" id="{B51BB885-B944-388C-C156-78143EEF68BD}"/>
              </a:ext>
            </a:extLst>
          </p:cNvPr>
          <p:cNvPicPr>
            <a:picLocks noChangeAspect="1"/>
          </p:cNvPicPr>
          <p:nvPr/>
        </p:nvPicPr>
        <p:blipFill>
          <a:blip r:embed="rId4"/>
          <a:stretch>
            <a:fillRect/>
          </a:stretch>
        </p:blipFill>
        <p:spPr>
          <a:xfrm>
            <a:off x="8070977" y="916143"/>
            <a:ext cx="1978823" cy="2830469"/>
          </a:xfrm>
          <a:prstGeom prst="rect">
            <a:avLst/>
          </a:prstGeom>
          <a:ln>
            <a:solidFill>
              <a:schemeClr val="tx1"/>
            </a:solidFill>
          </a:ln>
        </p:spPr>
      </p:pic>
      <p:pic>
        <p:nvPicPr>
          <p:cNvPr id="6" name="Picture 15">
            <a:extLst>
              <a:ext uri="{FF2B5EF4-FFF2-40B4-BE49-F238E27FC236}">
                <a16:creationId xmlns:a16="http://schemas.microsoft.com/office/drawing/2014/main" id="{2F450E5F-7EC1-FB1F-EE04-B2244C28B578}"/>
              </a:ext>
            </a:extLst>
          </p:cNvPr>
          <p:cNvPicPr>
            <a:picLocks noChangeAspect="1"/>
          </p:cNvPicPr>
          <p:nvPr/>
        </p:nvPicPr>
        <p:blipFill>
          <a:blip r:embed="rId5"/>
          <a:stretch>
            <a:fillRect/>
          </a:stretch>
        </p:blipFill>
        <p:spPr>
          <a:xfrm>
            <a:off x="101364" y="949623"/>
            <a:ext cx="2278763" cy="3094133"/>
          </a:xfrm>
          <a:prstGeom prst="rect">
            <a:avLst/>
          </a:prstGeom>
          <a:ln>
            <a:solidFill>
              <a:schemeClr val="tx1"/>
            </a:solidFill>
          </a:ln>
          <a:effectLst>
            <a:outerShdw blurRad="292100" dist="139700" dir="2700000" algn="tl" rotWithShape="0">
              <a:srgbClr val="333333">
                <a:alpha val="65000"/>
              </a:srgbClr>
            </a:outerShdw>
          </a:effectLst>
        </p:spPr>
      </p:pic>
      <p:pic>
        <p:nvPicPr>
          <p:cNvPr id="7" name="Kuva 6">
            <a:extLst>
              <a:ext uri="{FF2B5EF4-FFF2-40B4-BE49-F238E27FC236}">
                <a16:creationId xmlns:a16="http://schemas.microsoft.com/office/drawing/2014/main" id="{0583541B-323C-5DBF-7CAE-936F3108A117}"/>
              </a:ext>
            </a:extLst>
          </p:cNvPr>
          <p:cNvPicPr>
            <a:picLocks noChangeAspect="1"/>
          </p:cNvPicPr>
          <p:nvPr/>
        </p:nvPicPr>
        <p:blipFill>
          <a:blip r:embed="rId6"/>
          <a:stretch>
            <a:fillRect/>
          </a:stretch>
        </p:blipFill>
        <p:spPr>
          <a:xfrm>
            <a:off x="1854075" y="2605564"/>
            <a:ext cx="3012232" cy="1694380"/>
          </a:xfrm>
          <a:prstGeom prst="rect">
            <a:avLst/>
          </a:prstGeom>
          <a:ln>
            <a:solidFill>
              <a:schemeClr val="tx1"/>
            </a:solidFill>
          </a:ln>
        </p:spPr>
      </p:pic>
      <p:pic>
        <p:nvPicPr>
          <p:cNvPr id="9" name="Kuva 8">
            <a:extLst>
              <a:ext uri="{FF2B5EF4-FFF2-40B4-BE49-F238E27FC236}">
                <a16:creationId xmlns:a16="http://schemas.microsoft.com/office/drawing/2014/main" id="{5D5174FF-AF1B-A427-4229-A73AB7FD560E}"/>
              </a:ext>
            </a:extLst>
          </p:cNvPr>
          <p:cNvPicPr>
            <a:picLocks noChangeAspect="1"/>
          </p:cNvPicPr>
          <p:nvPr/>
        </p:nvPicPr>
        <p:blipFill>
          <a:blip r:embed="rId7"/>
          <a:stretch>
            <a:fillRect/>
          </a:stretch>
        </p:blipFill>
        <p:spPr>
          <a:xfrm>
            <a:off x="3392625" y="827822"/>
            <a:ext cx="2348317" cy="2617012"/>
          </a:xfrm>
          <a:prstGeom prst="rect">
            <a:avLst/>
          </a:prstGeom>
          <a:ln>
            <a:solidFill>
              <a:schemeClr val="tx1"/>
            </a:solidFill>
          </a:ln>
        </p:spPr>
      </p:pic>
      <p:sp>
        <p:nvSpPr>
          <p:cNvPr id="2" name="Otsikko 1">
            <a:extLst>
              <a:ext uri="{FF2B5EF4-FFF2-40B4-BE49-F238E27FC236}">
                <a16:creationId xmlns:a16="http://schemas.microsoft.com/office/drawing/2014/main" id="{8F64F52F-CA39-5E60-9113-900366C51E71}"/>
              </a:ext>
            </a:extLst>
          </p:cNvPr>
          <p:cNvSpPr>
            <a:spLocks noGrp="1"/>
          </p:cNvSpPr>
          <p:nvPr>
            <p:ph type="title"/>
          </p:nvPr>
        </p:nvSpPr>
        <p:spPr>
          <a:xfrm>
            <a:off x="146207" y="138910"/>
            <a:ext cx="11829161" cy="473467"/>
          </a:xfrm>
          <a:solidFill>
            <a:srgbClr val="92D050"/>
          </a:solidFill>
        </p:spPr>
        <p:txBody>
          <a:bodyPr>
            <a:noAutofit/>
          </a:bodyPr>
          <a:lstStyle/>
          <a:p>
            <a:r>
              <a:rPr lang="fi-FI" sz="3200"/>
              <a:t>Strategia </a:t>
            </a:r>
            <a:r>
              <a:rPr lang="fi-FI" sz="3200" err="1"/>
              <a:t>Vaken</a:t>
            </a:r>
            <a:r>
              <a:rPr lang="fi-FI" sz="3200"/>
              <a:t> käynnistämisen kokonaisuudessa</a:t>
            </a:r>
          </a:p>
        </p:txBody>
      </p:sp>
      <p:pic>
        <p:nvPicPr>
          <p:cNvPr id="5" name="Kuva 4">
            <a:extLst>
              <a:ext uri="{FF2B5EF4-FFF2-40B4-BE49-F238E27FC236}">
                <a16:creationId xmlns:a16="http://schemas.microsoft.com/office/drawing/2014/main" id="{EA85440C-8370-8FB2-A972-7F8C9B384A77}"/>
              </a:ext>
            </a:extLst>
          </p:cNvPr>
          <p:cNvPicPr>
            <a:picLocks noChangeAspect="1"/>
          </p:cNvPicPr>
          <p:nvPr/>
        </p:nvPicPr>
        <p:blipFill>
          <a:blip r:embed="rId8"/>
          <a:stretch>
            <a:fillRect/>
          </a:stretch>
        </p:blipFill>
        <p:spPr>
          <a:xfrm>
            <a:off x="383855" y="3672280"/>
            <a:ext cx="3162741" cy="1781424"/>
          </a:xfrm>
          <a:prstGeom prst="rect">
            <a:avLst/>
          </a:prstGeom>
          <a:solidFill>
            <a:schemeClr val="tx1"/>
          </a:solidFill>
        </p:spPr>
      </p:pic>
      <p:pic>
        <p:nvPicPr>
          <p:cNvPr id="12" name="Kuva 11">
            <a:extLst>
              <a:ext uri="{FF2B5EF4-FFF2-40B4-BE49-F238E27FC236}">
                <a16:creationId xmlns:a16="http://schemas.microsoft.com/office/drawing/2014/main" id="{5C2C490D-14C3-3CC5-C37E-5C86237C168E}"/>
              </a:ext>
            </a:extLst>
          </p:cNvPr>
          <p:cNvPicPr>
            <a:picLocks noChangeAspect="1"/>
          </p:cNvPicPr>
          <p:nvPr/>
        </p:nvPicPr>
        <p:blipFill>
          <a:blip r:embed="rId9"/>
          <a:stretch>
            <a:fillRect/>
          </a:stretch>
        </p:blipFill>
        <p:spPr>
          <a:xfrm>
            <a:off x="5270318" y="2079337"/>
            <a:ext cx="1838582" cy="2715004"/>
          </a:xfrm>
          <a:prstGeom prst="rect">
            <a:avLst/>
          </a:prstGeom>
          <a:ln>
            <a:solidFill>
              <a:schemeClr val="tx1"/>
            </a:solidFill>
          </a:ln>
        </p:spPr>
      </p:pic>
      <p:pic>
        <p:nvPicPr>
          <p:cNvPr id="14" name="Kuva 13">
            <a:extLst>
              <a:ext uri="{FF2B5EF4-FFF2-40B4-BE49-F238E27FC236}">
                <a16:creationId xmlns:a16="http://schemas.microsoft.com/office/drawing/2014/main" id="{0D45966E-1F2B-2163-89AF-9130B24704D7}"/>
              </a:ext>
            </a:extLst>
          </p:cNvPr>
          <p:cNvPicPr>
            <a:picLocks noChangeAspect="1"/>
          </p:cNvPicPr>
          <p:nvPr/>
        </p:nvPicPr>
        <p:blipFill>
          <a:blip r:embed="rId10"/>
          <a:stretch>
            <a:fillRect/>
          </a:stretch>
        </p:blipFill>
        <p:spPr>
          <a:xfrm>
            <a:off x="6847962" y="1722966"/>
            <a:ext cx="1670927" cy="2381599"/>
          </a:xfrm>
          <a:prstGeom prst="rect">
            <a:avLst/>
          </a:prstGeom>
          <a:ln>
            <a:solidFill>
              <a:schemeClr val="tx1"/>
            </a:solidFill>
          </a:ln>
        </p:spPr>
      </p:pic>
      <p:pic>
        <p:nvPicPr>
          <p:cNvPr id="18" name="Kuva 17">
            <a:extLst>
              <a:ext uri="{FF2B5EF4-FFF2-40B4-BE49-F238E27FC236}">
                <a16:creationId xmlns:a16="http://schemas.microsoft.com/office/drawing/2014/main" id="{AFE25BF9-DEC7-50DC-F19E-3B63E283D2BC}"/>
              </a:ext>
            </a:extLst>
          </p:cNvPr>
          <p:cNvPicPr>
            <a:picLocks noChangeAspect="1"/>
          </p:cNvPicPr>
          <p:nvPr/>
        </p:nvPicPr>
        <p:blipFill>
          <a:blip r:embed="rId11"/>
          <a:stretch>
            <a:fillRect/>
          </a:stretch>
        </p:blipFill>
        <p:spPr>
          <a:xfrm>
            <a:off x="8988158" y="2832031"/>
            <a:ext cx="2058975" cy="2929479"/>
          </a:xfrm>
          <a:prstGeom prst="rect">
            <a:avLst/>
          </a:prstGeom>
          <a:ln>
            <a:solidFill>
              <a:schemeClr val="tx1"/>
            </a:solidFill>
          </a:ln>
        </p:spPr>
      </p:pic>
      <p:pic>
        <p:nvPicPr>
          <p:cNvPr id="10" name="Kuva 9">
            <a:extLst>
              <a:ext uri="{FF2B5EF4-FFF2-40B4-BE49-F238E27FC236}">
                <a16:creationId xmlns:a16="http://schemas.microsoft.com/office/drawing/2014/main" id="{42B29655-8F4A-288E-DDBB-73DD2047C4AA}"/>
              </a:ext>
            </a:extLst>
          </p:cNvPr>
          <p:cNvPicPr>
            <a:picLocks noChangeAspect="1"/>
          </p:cNvPicPr>
          <p:nvPr/>
        </p:nvPicPr>
        <p:blipFill>
          <a:blip r:embed="rId12"/>
          <a:stretch>
            <a:fillRect/>
          </a:stretch>
        </p:blipFill>
        <p:spPr>
          <a:xfrm>
            <a:off x="4398490" y="3728824"/>
            <a:ext cx="3194250" cy="1796766"/>
          </a:xfrm>
          <a:prstGeom prst="rect">
            <a:avLst/>
          </a:prstGeom>
          <a:ln>
            <a:solidFill>
              <a:schemeClr val="tx1"/>
            </a:solidFill>
          </a:ln>
        </p:spPr>
      </p:pic>
      <p:sp>
        <p:nvSpPr>
          <p:cNvPr id="36" name="Nuoli: Oikea 35">
            <a:extLst>
              <a:ext uri="{FF2B5EF4-FFF2-40B4-BE49-F238E27FC236}">
                <a16:creationId xmlns:a16="http://schemas.microsoft.com/office/drawing/2014/main" id="{9291BDBF-F0ED-9C74-63D8-EA9547DBE2C8}"/>
              </a:ext>
            </a:extLst>
          </p:cNvPr>
          <p:cNvSpPr/>
          <p:nvPr/>
        </p:nvSpPr>
        <p:spPr>
          <a:xfrm>
            <a:off x="110668" y="5786317"/>
            <a:ext cx="11759013" cy="367575"/>
          </a:xfrm>
          <a:prstGeom prst="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42" name="Suora yhdysviiva 41">
            <a:extLst>
              <a:ext uri="{FF2B5EF4-FFF2-40B4-BE49-F238E27FC236}">
                <a16:creationId xmlns:a16="http://schemas.microsoft.com/office/drawing/2014/main" id="{10B5679C-24F6-D3C1-1A30-B875345D8C82}"/>
              </a:ext>
            </a:extLst>
          </p:cNvPr>
          <p:cNvCxnSpPr>
            <a:cxnSpLocks/>
          </p:cNvCxnSpPr>
          <p:nvPr/>
        </p:nvCxnSpPr>
        <p:spPr>
          <a:xfrm>
            <a:off x="4042346" y="3444834"/>
            <a:ext cx="0" cy="2529097"/>
          </a:xfrm>
          <a:prstGeom prst="line">
            <a:avLst/>
          </a:prstGeom>
        </p:spPr>
        <p:style>
          <a:lnRef idx="1">
            <a:schemeClr val="accent1"/>
          </a:lnRef>
          <a:fillRef idx="0">
            <a:schemeClr val="accent1"/>
          </a:fillRef>
          <a:effectRef idx="0">
            <a:schemeClr val="accent1"/>
          </a:effectRef>
          <a:fontRef idx="minor">
            <a:schemeClr val="tx1"/>
          </a:fontRef>
        </p:style>
      </p:cxnSp>
      <p:sp>
        <p:nvSpPr>
          <p:cNvPr id="53" name="Tekstiruutu 52">
            <a:extLst>
              <a:ext uri="{FF2B5EF4-FFF2-40B4-BE49-F238E27FC236}">
                <a16:creationId xmlns:a16="http://schemas.microsoft.com/office/drawing/2014/main" id="{336425D2-E27D-F9E4-2F2B-D7E485E67C5B}"/>
              </a:ext>
            </a:extLst>
          </p:cNvPr>
          <p:cNvSpPr txBox="1"/>
          <p:nvPr/>
        </p:nvSpPr>
        <p:spPr>
          <a:xfrm>
            <a:off x="102549" y="5857656"/>
            <a:ext cx="659705" cy="215444"/>
          </a:xfrm>
          <a:prstGeom prst="rect">
            <a:avLst/>
          </a:prstGeom>
          <a:noFill/>
        </p:spPr>
        <p:txBody>
          <a:bodyPr wrap="square" rtlCol="0">
            <a:spAutoFit/>
          </a:bodyPr>
          <a:lstStyle/>
          <a:p>
            <a:r>
              <a:rPr lang="fi-FI" sz="800"/>
              <a:t>5/2021</a:t>
            </a:r>
          </a:p>
        </p:txBody>
      </p:sp>
      <p:sp>
        <p:nvSpPr>
          <p:cNvPr id="57" name="Tekstiruutu 56">
            <a:extLst>
              <a:ext uri="{FF2B5EF4-FFF2-40B4-BE49-F238E27FC236}">
                <a16:creationId xmlns:a16="http://schemas.microsoft.com/office/drawing/2014/main" id="{47DB88A5-DBE7-C376-364D-733BF561367F}"/>
              </a:ext>
            </a:extLst>
          </p:cNvPr>
          <p:cNvSpPr txBox="1"/>
          <p:nvPr/>
        </p:nvSpPr>
        <p:spPr>
          <a:xfrm>
            <a:off x="1102672" y="5857656"/>
            <a:ext cx="659705" cy="215444"/>
          </a:xfrm>
          <a:prstGeom prst="rect">
            <a:avLst/>
          </a:prstGeom>
          <a:noFill/>
        </p:spPr>
        <p:txBody>
          <a:bodyPr wrap="square" rtlCol="0">
            <a:spAutoFit/>
          </a:bodyPr>
          <a:lstStyle/>
          <a:p>
            <a:r>
              <a:rPr lang="fi-FI" sz="800"/>
              <a:t>7/2021</a:t>
            </a:r>
          </a:p>
        </p:txBody>
      </p:sp>
      <p:sp>
        <p:nvSpPr>
          <p:cNvPr id="59" name="Tekstiruutu 58">
            <a:extLst>
              <a:ext uri="{FF2B5EF4-FFF2-40B4-BE49-F238E27FC236}">
                <a16:creationId xmlns:a16="http://schemas.microsoft.com/office/drawing/2014/main" id="{08EAC925-19D3-EF70-3ACE-003EFEB81AC8}"/>
              </a:ext>
            </a:extLst>
          </p:cNvPr>
          <p:cNvSpPr txBox="1"/>
          <p:nvPr/>
        </p:nvSpPr>
        <p:spPr>
          <a:xfrm>
            <a:off x="3174728" y="5840022"/>
            <a:ext cx="659705" cy="215444"/>
          </a:xfrm>
          <a:prstGeom prst="rect">
            <a:avLst/>
          </a:prstGeom>
          <a:noFill/>
        </p:spPr>
        <p:txBody>
          <a:bodyPr wrap="square" rtlCol="0">
            <a:spAutoFit/>
          </a:bodyPr>
          <a:lstStyle/>
          <a:p>
            <a:r>
              <a:rPr lang="fi-FI" sz="800"/>
              <a:t>8/2021</a:t>
            </a:r>
          </a:p>
        </p:txBody>
      </p:sp>
      <p:sp>
        <p:nvSpPr>
          <p:cNvPr id="63" name="Tekstiruutu 62">
            <a:extLst>
              <a:ext uri="{FF2B5EF4-FFF2-40B4-BE49-F238E27FC236}">
                <a16:creationId xmlns:a16="http://schemas.microsoft.com/office/drawing/2014/main" id="{F29F8804-77DA-EBA2-CB18-671A806D516D}"/>
              </a:ext>
            </a:extLst>
          </p:cNvPr>
          <p:cNvSpPr txBox="1"/>
          <p:nvPr/>
        </p:nvSpPr>
        <p:spPr>
          <a:xfrm>
            <a:off x="3804181" y="5856693"/>
            <a:ext cx="659705" cy="215444"/>
          </a:xfrm>
          <a:prstGeom prst="rect">
            <a:avLst/>
          </a:prstGeom>
          <a:noFill/>
        </p:spPr>
        <p:txBody>
          <a:bodyPr wrap="square" rtlCol="0">
            <a:spAutoFit/>
          </a:bodyPr>
          <a:lstStyle/>
          <a:p>
            <a:r>
              <a:rPr lang="fi-FI" sz="800"/>
              <a:t>3/2022</a:t>
            </a:r>
          </a:p>
        </p:txBody>
      </p:sp>
      <p:sp>
        <p:nvSpPr>
          <p:cNvPr id="66" name="Tekstiruutu 65">
            <a:extLst>
              <a:ext uri="{FF2B5EF4-FFF2-40B4-BE49-F238E27FC236}">
                <a16:creationId xmlns:a16="http://schemas.microsoft.com/office/drawing/2014/main" id="{D13222BE-38D8-C3DC-1333-5E6EEC625F2A}"/>
              </a:ext>
            </a:extLst>
          </p:cNvPr>
          <p:cNvSpPr txBox="1"/>
          <p:nvPr/>
        </p:nvSpPr>
        <p:spPr>
          <a:xfrm>
            <a:off x="5387916" y="5866209"/>
            <a:ext cx="659705" cy="215444"/>
          </a:xfrm>
          <a:prstGeom prst="rect">
            <a:avLst/>
          </a:prstGeom>
          <a:noFill/>
        </p:spPr>
        <p:txBody>
          <a:bodyPr wrap="square" rtlCol="0">
            <a:spAutoFit/>
          </a:bodyPr>
          <a:lstStyle/>
          <a:p>
            <a:r>
              <a:rPr lang="fi-FI" sz="800"/>
              <a:t>11/2022</a:t>
            </a:r>
          </a:p>
        </p:txBody>
      </p:sp>
      <p:sp>
        <p:nvSpPr>
          <p:cNvPr id="74" name="Tekstiruutu 73">
            <a:extLst>
              <a:ext uri="{FF2B5EF4-FFF2-40B4-BE49-F238E27FC236}">
                <a16:creationId xmlns:a16="http://schemas.microsoft.com/office/drawing/2014/main" id="{D60ECAEF-7527-827D-3C91-B0A1C091FE2B}"/>
              </a:ext>
            </a:extLst>
          </p:cNvPr>
          <p:cNvSpPr txBox="1"/>
          <p:nvPr/>
        </p:nvSpPr>
        <p:spPr>
          <a:xfrm>
            <a:off x="6144381" y="5874954"/>
            <a:ext cx="659705" cy="215444"/>
          </a:xfrm>
          <a:prstGeom prst="rect">
            <a:avLst/>
          </a:prstGeom>
          <a:noFill/>
        </p:spPr>
        <p:txBody>
          <a:bodyPr wrap="square" rtlCol="0">
            <a:spAutoFit/>
          </a:bodyPr>
          <a:lstStyle/>
          <a:p>
            <a:r>
              <a:rPr lang="fi-FI" sz="800"/>
              <a:t>12/2022</a:t>
            </a:r>
          </a:p>
        </p:txBody>
      </p:sp>
      <p:sp>
        <p:nvSpPr>
          <p:cNvPr id="76" name="Tekstiruutu 75">
            <a:extLst>
              <a:ext uri="{FF2B5EF4-FFF2-40B4-BE49-F238E27FC236}">
                <a16:creationId xmlns:a16="http://schemas.microsoft.com/office/drawing/2014/main" id="{ABC20F69-F076-8A3D-EDA9-2AE547582681}"/>
              </a:ext>
            </a:extLst>
          </p:cNvPr>
          <p:cNvSpPr txBox="1"/>
          <p:nvPr/>
        </p:nvSpPr>
        <p:spPr>
          <a:xfrm>
            <a:off x="7429720" y="5866209"/>
            <a:ext cx="659705" cy="215444"/>
          </a:xfrm>
          <a:prstGeom prst="rect">
            <a:avLst/>
          </a:prstGeom>
          <a:noFill/>
        </p:spPr>
        <p:txBody>
          <a:bodyPr wrap="square" rtlCol="0">
            <a:spAutoFit/>
          </a:bodyPr>
          <a:lstStyle/>
          <a:p>
            <a:r>
              <a:rPr lang="fi-FI" sz="800"/>
              <a:t>12/2023</a:t>
            </a:r>
          </a:p>
        </p:txBody>
      </p:sp>
      <p:sp>
        <p:nvSpPr>
          <p:cNvPr id="79" name="Tekstiruutu 78">
            <a:extLst>
              <a:ext uri="{FF2B5EF4-FFF2-40B4-BE49-F238E27FC236}">
                <a16:creationId xmlns:a16="http://schemas.microsoft.com/office/drawing/2014/main" id="{F8050A55-E310-E8AA-AD9A-59E06B7B4A3B}"/>
              </a:ext>
            </a:extLst>
          </p:cNvPr>
          <p:cNvSpPr txBox="1"/>
          <p:nvPr/>
        </p:nvSpPr>
        <p:spPr>
          <a:xfrm>
            <a:off x="8407071" y="5860487"/>
            <a:ext cx="659705" cy="215444"/>
          </a:xfrm>
          <a:prstGeom prst="rect">
            <a:avLst/>
          </a:prstGeom>
          <a:noFill/>
        </p:spPr>
        <p:txBody>
          <a:bodyPr wrap="square" rtlCol="0">
            <a:spAutoFit/>
          </a:bodyPr>
          <a:lstStyle/>
          <a:p>
            <a:r>
              <a:rPr lang="fi-FI" sz="800"/>
              <a:t>3/2024</a:t>
            </a:r>
          </a:p>
        </p:txBody>
      </p:sp>
      <p:sp>
        <p:nvSpPr>
          <p:cNvPr id="81" name="Tekstiruutu 80">
            <a:extLst>
              <a:ext uri="{FF2B5EF4-FFF2-40B4-BE49-F238E27FC236}">
                <a16:creationId xmlns:a16="http://schemas.microsoft.com/office/drawing/2014/main" id="{DBBEFC02-D3DC-2E17-6112-754C1B720BAE}"/>
              </a:ext>
            </a:extLst>
          </p:cNvPr>
          <p:cNvSpPr txBox="1"/>
          <p:nvPr/>
        </p:nvSpPr>
        <p:spPr>
          <a:xfrm>
            <a:off x="9746503" y="5866209"/>
            <a:ext cx="659705" cy="215444"/>
          </a:xfrm>
          <a:prstGeom prst="rect">
            <a:avLst/>
          </a:prstGeom>
          <a:noFill/>
        </p:spPr>
        <p:txBody>
          <a:bodyPr wrap="square" rtlCol="0">
            <a:spAutoFit/>
          </a:bodyPr>
          <a:lstStyle/>
          <a:p>
            <a:r>
              <a:rPr lang="fi-FI" sz="800"/>
              <a:t>4/2024</a:t>
            </a:r>
          </a:p>
        </p:txBody>
      </p:sp>
    </p:spTree>
    <p:extLst>
      <p:ext uri="{BB962C8B-B14F-4D97-AF65-F5344CB8AC3E}">
        <p14:creationId xmlns:p14="http://schemas.microsoft.com/office/powerpoint/2010/main" val="2396722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73823-EEF1-0151-FD67-96545B7C56F3}"/>
              </a:ext>
            </a:extLst>
          </p:cNvPr>
          <p:cNvSpPr>
            <a:spLocks noGrp="1"/>
          </p:cNvSpPr>
          <p:nvPr>
            <p:ph type="title"/>
          </p:nvPr>
        </p:nvSpPr>
        <p:spPr>
          <a:xfrm>
            <a:off x="270706" y="166792"/>
            <a:ext cx="10515600" cy="702342"/>
          </a:xfrm>
          <a:solidFill>
            <a:srgbClr val="92D050"/>
          </a:solidFill>
        </p:spPr>
        <p:txBody>
          <a:bodyPr/>
          <a:lstStyle/>
          <a:p>
            <a:r>
              <a:rPr lang="fi-FI"/>
              <a:t>Hyvinvointialuestrategia 2023 - 2025</a:t>
            </a:r>
          </a:p>
        </p:txBody>
      </p:sp>
      <p:sp>
        <p:nvSpPr>
          <p:cNvPr id="3" name="Content Placeholder 2">
            <a:extLst>
              <a:ext uri="{FF2B5EF4-FFF2-40B4-BE49-F238E27FC236}">
                <a16:creationId xmlns:a16="http://schemas.microsoft.com/office/drawing/2014/main" id="{C2786007-9DB2-278E-B587-D67221D27577}"/>
              </a:ext>
            </a:extLst>
          </p:cNvPr>
          <p:cNvSpPr>
            <a:spLocks noGrp="1"/>
          </p:cNvSpPr>
          <p:nvPr>
            <p:ph idx="1"/>
          </p:nvPr>
        </p:nvSpPr>
        <p:spPr>
          <a:xfrm>
            <a:off x="270705" y="1295955"/>
            <a:ext cx="6220405" cy="4407728"/>
          </a:xfrm>
          <a:ln>
            <a:solidFill>
              <a:schemeClr val="tx1"/>
            </a:solidFill>
          </a:ln>
        </p:spPr>
        <p:txBody>
          <a:bodyPr>
            <a:normAutofit fontScale="92500" lnSpcReduction="10000"/>
          </a:bodyPr>
          <a:lstStyle/>
          <a:p>
            <a:pPr fontAlgn="base"/>
            <a:r>
              <a:rPr lang="fi-FI" sz="1600">
                <a:solidFill>
                  <a:srgbClr val="000000"/>
                </a:solidFill>
                <a:effectLst/>
                <a:latin typeface="Calibri" panose="020F0502020204030204" pitchFamily="34" charset="0"/>
                <a:ea typeface="Calibri" panose="020F0502020204030204" pitchFamily="34" charset="0"/>
              </a:rPr>
              <a:t>Hyvinvointialueesta annetun lain (611/2021 § 41) mukaan </a:t>
            </a:r>
            <a:r>
              <a:rPr lang="fi-FI" sz="1600" u="sng">
                <a:solidFill>
                  <a:srgbClr val="000000"/>
                </a:solidFill>
                <a:effectLst/>
                <a:latin typeface="Calibri" panose="020F0502020204030204" pitchFamily="34" charset="0"/>
                <a:ea typeface="Calibri" panose="020F0502020204030204" pitchFamily="34" charset="0"/>
              </a:rPr>
              <a:t>hyvinvointialueella tulee olla strateg</a:t>
            </a:r>
            <a:r>
              <a:rPr lang="fi-FI" sz="1600">
                <a:solidFill>
                  <a:srgbClr val="000000"/>
                </a:solidFill>
                <a:effectLst/>
                <a:latin typeface="Calibri" panose="020F0502020204030204" pitchFamily="34" charset="0"/>
                <a:ea typeface="Calibri" panose="020F0502020204030204" pitchFamily="34" charset="0"/>
              </a:rPr>
              <a:t>ia, jossa aluevaltuusto päättää hyvinvointialueen toiminnan ja talouden pitkän aikavälin tavoitteista.</a:t>
            </a:r>
          </a:p>
          <a:p>
            <a:pPr fontAlgn="base"/>
            <a:r>
              <a:rPr lang="fi-FI" sz="1600" u="sng">
                <a:effectLst/>
                <a:latin typeface="Calibri" panose="020F0502020204030204" pitchFamily="34" charset="0"/>
                <a:ea typeface="Times New Roman" panose="02020603050405020304" pitchFamily="18" charset="0"/>
              </a:rPr>
              <a:t>Aluevaltuusto hyväksyi </a:t>
            </a:r>
            <a:r>
              <a:rPr lang="fi-FI" sz="1600">
                <a:effectLst/>
                <a:latin typeface="Calibri" panose="020F0502020204030204" pitchFamily="34" charset="0"/>
                <a:ea typeface="Times New Roman" panose="02020603050405020304" pitchFamily="18" charset="0"/>
              </a:rPr>
              <a:t>kokouksessaan 22.11.2022 § 94 Vantaan ja Keravan hyvinvointialueen ensimmäisen strategian vuosille 2023–2025. </a:t>
            </a:r>
          </a:p>
          <a:p>
            <a:pPr fontAlgn="base"/>
            <a:r>
              <a:rPr lang="fi-FI" sz="1600"/>
              <a:t>Strategia tavoitteineen perustuu </a:t>
            </a:r>
            <a:r>
              <a:rPr lang="fi-FI" sz="1600" u="sng"/>
              <a:t>yhteiseen valmisteluun ja tietoon toimintaympäristöstä </a:t>
            </a:r>
            <a:r>
              <a:rPr lang="fi-FI" sz="1600"/>
              <a:t>(lainsäädäntö, asukkaiden palvelutarpeet, valtakunnalliset tavoitteet </a:t>
            </a:r>
            <a:r>
              <a:rPr lang="fi-FI" sz="1600" err="1"/>
              <a:t>jne</a:t>
            </a:r>
            <a:r>
              <a:rPr lang="fi-FI" sz="1600"/>
              <a:t>) </a:t>
            </a:r>
            <a:endParaRPr lang="fi-FI" sz="1600">
              <a:solidFill>
                <a:srgbClr val="000000"/>
              </a:solidFill>
              <a:latin typeface="Calibri" panose="020F0502020204030204" pitchFamily="34" charset="0"/>
              <a:ea typeface="Calibri" panose="020F0502020204030204" pitchFamily="34" charset="0"/>
            </a:endParaRPr>
          </a:p>
          <a:p>
            <a:pPr fontAlgn="base"/>
            <a:r>
              <a:rPr lang="fi-FI" sz="1600">
                <a:solidFill>
                  <a:srgbClr val="000000"/>
                </a:solidFill>
                <a:latin typeface="Calibri" panose="020F0502020204030204" pitchFamily="34" charset="0"/>
                <a:ea typeface="Calibri" panose="020F0502020204030204" pitchFamily="34" charset="0"/>
              </a:rPr>
              <a:t>Strategia valmisteltiin </a:t>
            </a:r>
            <a:r>
              <a:rPr lang="fi-FI" sz="1600" u="sng">
                <a:solidFill>
                  <a:srgbClr val="000000"/>
                </a:solidFill>
                <a:latin typeface="Calibri" panose="020F0502020204030204" pitchFamily="34" charset="0"/>
                <a:ea typeface="Calibri" panose="020F0502020204030204" pitchFamily="34" charset="0"/>
              </a:rPr>
              <a:t>laajassa yhteistyössä </a:t>
            </a:r>
            <a:r>
              <a:rPr lang="fi-FI" sz="1600">
                <a:solidFill>
                  <a:srgbClr val="000000"/>
                </a:solidFill>
                <a:latin typeface="Calibri" panose="020F0502020204030204" pitchFamily="34" charset="0"/>
                <a:ea typeface="Calibri" panose="020F0502020204030204" pitchFamily="34" charset="0"/>
              </a:rPr>
              <a:t>eri tahoja </a:t>
            </a:r>
            <a:r>
              <a:rPr lang="fi-FI" sz="1600" err="1">
                <a:solidFill>
                  <a:srgbClr val="000000"/>
                </a:solidFill>
                <a:latin typeface="Calibri" panose="020F0502020204030204" pitchFamily="34" charset="0"/>
                <a:ea typeface="Calibri" panose="020F0502020204030204" pitchFamily="34" charset="0"/>
              </a:rPr>
              <a:t>osallistaen</a:t>
            </a:r>
            <a:r>
              <a:rPr lang="fi-FI" sz="1600">
                <a:solidFill>
                  <a:srgbClr val="000000"/>
                </a:solidFill>
                <a:latin typeface="Calibri" panose="020F0502020204030204" pitchFamily="34" charset="0"/>
                <a:ea typeface="Calibri" panose="020F0502020204030204" pitchFamily="34" charset="0"/>
              </a:rPr>
              <a:t> (kyselyt, työpajat, haastattelut, ideariihet, keskustelut, </a:t>
            </a:r>
            <a:r>
              <a:rPr lang="fi-FI" sz="1600" err="1">
                <a:solidFill>
                  <a:srgbClr val="000000"/>
                </a:solidFill>
                <a:latin typeface="Calibri" panose="020F0502020204030204" pitchFamily="34" charset="0"/>
                <a:ea typeface="Calibri" panose="020F0502020204030204" pitchFamily="34" charset="0"/>
              </a:rPr>
              <a:t>nlukunta</a:t>
            </a:r>
            <a:r>
              <a:rPr lang="fi-FI" sz="1600">
                <a:solidFill>
                  <a:srgbClr val="000000"/>
                </a:solidFill>
                <a:latin typeface="Calibri" panose="020F0502020204030204" pitchFamily="34" charset="0"/>
                <a:ea typeface="Calibri" panose="020F0502020204030204" pitchFamily="34" charset="0"/>
              </a:rPr>
              <a:t> </a:t>
            </a:r>
            <a:r>
              <a:rPr lang="fi-FI" sz="1600" err="1">
                <a:solidFill>
                  <a:srgbClr val="000000"/>
                </a:solidFill>
                <a:latin typeface="Calibri" panose="020F0502020204030204" pitchFamily="34" charset="0"/>
                <a:ea typeface="Calibri" panose="020F0502020204030204" pitchFamily="34" charset="0"/>
              </a:rPr>
              <a:t>jne</a:t>
            </a:r>
            <a:r>
              <a:rPr lang="fi-FI" sz="1600">
                <a:solidFill>
                  <a:srgbClr val="000000"/>
                </a:solidFill>
                <a:latin typeface="Calibri" panose="020F0502020204030204" pitchFamily="34" charset="0"/>
                <a:ea typeface="Calibri" panose="020F0502020204030204" pitchFamily="34" charset="0"/>
              </a:rPr>
              <a:t>)</a:t>
            </a:r>
          </a:p>
          <a:p>
            <a:pPr fontAlgn="base"/>
            <a:r>
              <a:rPr lang="fi-FI" sz="1600" u="sng">
                <a:latin typeface="Calibri" panose="020F0502020204030204" pitchFamily="34" charset="0"/>
                <a:ea typeface="Times New Roman" panose="02020603050405020304" pitchFamily="18" charset="0"/>
              </a:rPr>
              <a:t>Strategian tavoitteet </a:t>
            </a:r>
            <a:r>
              <a:rPr lang="fi-FI" sz="1600">
                <a:latin typeface="Calibri" panose="020F0502020204030204" pitchFamily="34" charset="0"/>
                <a:ea typeface="Times New Roman" panose="02020603050405020304" pitchFamily="18" charset="0"/>
              </a:rPr>
              <a:t>on jaoteltu viiden näkökulman alle:</a:t>
            </a:r>
          </a:p>
          <a:p>
            <a:pPr lvl="1" fontAlgn="base"/>
            <a:r>
              <a:rPr lang="fi-FI" sz="1600">
                <a:latin typeface="Calibri" panose="020F0502020204030204" pitchFamily="34" charset="0"/>
                <a:ea typeface="Times New Roman" panose="02020603050405020304" pitchFamily="18" charset="0"/>
              </a:rPr>
              <a:t>Vahvistamme hyvinvointia ja turvallisuutta </a:t>
            </a:r>
          </a:p>
          <a:p>
            <a:pPr lvl="1" fontAlgn="base"/>
            <a:r>
              <a:rPr lang="fi-FI" sz="1600">
                <a:latin typeface="Calibri" panose="020F0502020204030204" pitchFamily="34" charset="0"/>
                <a:ea typeface="Times New Roman" panose="02020603050405020304" pitchFamily="18" charset="0"/>
              </a:rPr>
              <a:t>Parannamme palveluja </a:t>
            </a:r>
          </a:p>
          <a:p>
            <a:pPr lvl="1" fontAlgn="base"/>
            <a:r>
              <a:rPr lang="fi-FI" sz="1600">
                <a:latin typeface="Calibri" panose="020F0502020204030204" pitchFamily="34" charset="0"/>
                <a:ea typeface="Times New Roman" panose="02020603050405020304" pitchFamily="18" charset="0"/>
              </a:rPr>
              <a:t>Arvostamme henkilöstöämme </a:t>
            </a:r>
          </a:p>
          <a:p>
            <a:pPr lvl="1" fontAlgn="base"/>
            <a:r>
              <a:rPr lang="fi-FI" sz="1600">
                <a:latin typeface="Calibri" panose="020F0502020204030204" pitchFamily="34" charset="0"/>
                <a:ea typeface="Times New Roman" panose="02020603050405020304" pitchFamily="18" charset="0"/>
              </a:rPr>
              <a:t>Toimimme yhdessä </a:t>
            </a:r>
          </a:p>
          <a:p>
            <a:pPr lvl="1" fontAlgn="base"/>
            <a:r>
              <a:rPr lang="fi-FI" sz="1600">
                <a:latin typeface="Calibri" panose="020F0502020204030204" pitchFamily="34" charset="0"/>
                <a:ea typeface="Times New Roman" panose="02020603050405020304" pitchFamily="18" charset="0"/>
              </a:rPr>
              <a:t>Huolehdimme kestävästä taloudesta.  </a:t>
            </a:r>
          </a:p>
          <a:p>
            <a:pPr fontAlgn="base"/>
            <a:r>
              <a:rPr lang="fi-FI" sz="1600">
                <a:effectLst/>
                <a:latin typeface="Calibri" panose="020F0502020204030204" pitchFamily="34" charset="0"/>
                <a:ea typeface="Times New Roman" panose="02020603050405020304" pitchFamily="18" charset="0"/>
              </a:rPr>
              <a:t>Strategian edistymisestä raportoidaan kerran vuodessa</a:t>
            </a:r>
            <a:r>
              <a:rPr lang="fi-FI" sz="1600">
                <a:latin typeface="Calibri" panose="020F0502020204030204" pitchFamily="34" charset="0"/>
                <a:ea typeface="Times New Roman" panose="02020603050405020304" pitchFamily="18" charset="0"/>
              </a:rPr>
              <a:t> tilinpäätöksen yhteydessä; e</a:t>
            </a:r>
            <a:r>
              <a:rPr lang="fi-FI" sz="1600">
                <a:effectLst/>
                <a:latin typeface="Calibri" panose="020F0502020204030204" pitchFamily="34" charset="0"/>
                <a:ea typeface="Times New Roman" panose="02020603050405020304" pitchFamily="18" charset="0"/>
              </a:rPr>
              <a:t>nsimmäinen raportointi aluevaltuustolle 4</a:t>
            </a:r>
            <a:r>
              <a:rPr lang="fi-FI" sz="1600">
                <a:latin typeface="Calibri" panose="020F0502020204030204" pitchFamily="34" charset="0"/>
                <a:ea typeface="Times New Roman" panose="02020603050405020304" pitchFamily="18" charset="0"/>
              </a:rPr>
              <a:t>/2024</a:t>
            </a:r>
            <a:endParaRPr lang="fi-FI" sz="1600">
              <a:effectLst/>
              <a:latin typeface="Calibri" panose="020F0502020204030204" pitchFamily="34" charset="0"/>
              <a:ea typeface="Times New Roman" panose="02020603050405020304" pitchFamily="18" charset="0"/>
            </a:endParaRPr>
          </a:p>
        </p:txBody>
      </p:sp>
      <p:pic>
        <p:nvPicPr>
          <p:cNvPr id="5" name="Kuva 4" descr="Kuva, joka sisältää kohteen teksti, kuvakaappaus, Fontti, ympyrä&#10;&#10;Kuvaus luotu automaattisesti">
            <a:extLst>
              <a:ext uri="{FF2B5EF4-FFF2-40B4-BE49-F238E27FC236}">
                <a16:creationId xmlns:a16="http://schemas.microsoft.com/office/drawing/2014/main" id="{D1F5CFD5-3FCC-657C-7D6F-2B8F685F5E12}"/>
              </a:ext>
            </a:extLst>
          </p:cNvPr>
          <p:cNvPicPr>
            <a:picLocks noChangeAspect="1"/>
          </p:cNvPicPr>
          <p:nvPr/>
        </p:nvPicPr>
        <p:blipFill>
          <a:blip r:embed="rId2"/>
          <a:stretch>
            <a:fillRect/>
          </a:stretch>
        </p:blipFill>
        <p:spPr>
          <a:xfrm>
            <a:off x="6620076" y="1879444"/>
            <a:ext cx="5439446" cy="3820062"/>
          </a:xfrm>
          <a:prstGeom prst="rect">
            <a:avLst/>
          </a:prstGeom>
        </p:spPr>
      </p:pic>
    </p:spTree>
    <p:extLst>
      <p:ext uri="{BB962C8B-B14F-4D97-AF65-F5344CB8AC3E}">
        <p14:creationId xmlns:p14="http://schemas.microsoft.com/office/powerpoint/2010/main" val="1495146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4BF7E-52E4-F29F-1237-C8039DE530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181D55-DADD-6242-AA2C-0A142F036E9E}"/>
              </a:ext>
            </a:extLst>
          </p:cNvPr>
          <p:cNvSpPr>
            <a:spLocks noGrp="1"/>
          </p:cNvSpPr>
          <p:nvPr>
            <p:ph type="title"/>
          </p:nvPr>
        </p:nvSpPr>
        <p:spPr>
          <a:xfrm>
            <a:off x="143565" y="228367"/>
            <a:ext cx="11427546" cy="802992"/>
          </a:xfrm>
          <a:solidFill>
            <a:srgbClr val="92D050"/>
          </a:solidFill>
        </p:spPr>
        <p:txBody>
          <a:bodyPr>
            <a:normAutofit/>
          </a:bodyPr>
          <a:lstStyle/>
          <a:p>
            <a:r>
              <a:rPr lang="fi-FI"/>
              <a:t>Strategiset tavoitteet: tilanne TP 2023</a:t>
            </a:r>
          </a:p>
        </p:txBody>
      </p:sp>
      <p:sp>
        <p:nvSpPr>
          <p:cNvPr id="3" name="Content Placeholder 2">
            <a:extLst>
              <a:ext uri="{FF2B5EF4-FFF2-40B4-BE49-F238E27FC236}">
                <a16:creationId xmlns:a16="http://schemas.microsoft.com/office/drawing/2014/main" id="{55380AB5-BEAE-19B1-A26F-8694BB5D4DF0}"/>
              </a:ext>
            </a:extLst>
          </p:cNvPr>
          <p:cNvSpPr>
            <a:spLocks noGrp="1"/>
          </p:cNvSpPr>
          <p:nvPr>
            <p:ph idx="1"/>
          </p:nvPr>
        </p:nvSpPr>
        <p:spPr>
          <a:xfrm>
            <a:off x="143566" y="1119403"/>
            <a:ext cx="6890978" cy="5403906"/>
          </a:xfrm>
        </p:spPr>
        <p:txBody>
          <a:bodyPr>
            <a:noAutofit/>
          </a:bodyPr>
          <a:lstStyle/>
          <a:p>
            <a:pPr fontAlgn="base"/>
            <a:r>
              <a:rPr lang="fi-FI" sz="1800">
                <a:effectLst/>
                <a:latin typeface="Calibri" panose="020F0502020204030204" pitchFamily="34" charset="0"/>
                <a:ea typeface="Times New Roman" panose="02020603050405020304" pitchFamily="18" charset="0"/>
              </a:rPr>
              <a:t>Strategiassa on 23 tavoitetta ja niillä on yhteensä 59 mittaria. </a:t>
            </a:r>
          </a:p>
          <a:p>
            <a:pPr fontAlgn="base"/>
            <a:r>
              <a:rPr lang="fi-FI" sz="1800">
                <a:effectLst/>
                <a:latin typeface="Calibri" panose="020F0502020204030204" pitchFamily="34" charset="0"/>
                <a:ea typeface="Times New Roman" panose="02020603050405020304" pitchFamily="18" charset="0"/>
              </a:rPr>
              <a:t>Mittareille on asetettu lähtötasot sekä tavoitetasot vuodelle 2025. </a:t>
            </a:r>
          </a:p>
          <a:p>
            <a:pPr fontAlgn="base"/>
            <a:r>
              <a:rPr lang="fi-FI" sz="1800">
                <a:effectLst/>
                <a:latin typeface="Calibri" panose="020F0502020204030204" pitchFamily="34" charset="0"/>
                <a:ea typeface="Times New Roman" panose="02020603050405020304" pitchFamily="18" charset="0"/>
              </a:rPr>
              <a:t>Ensimmäisessä toimintavuoden 2023 raportoinnissa arvioitiin, tullaanko mittareille asetetut tavoitetasot saavuttamaan vuoden 2025 loppuun mennessä.</a:t>
            </a:r>
            <a:r>
              <a:rPr lang="fi-FI" sz="1800">
                <a:effectLst/>
                <a:latin typeface="Calibri" panose="020F0502020204030204" pitchFamily="34" charset="0"/>
                <a:ea typeface="Calibri" panose="020F0502020204030204" pitchFamily="34" charset="0"/>
                <a:cs typeface="Times New Roman" panose="02020603050405020304" pitchFamily="18" charset="0"/>
              </a:rPr>
              <a:t> </a:t>
            </a:r>
            <a:endParaRPr lang="fi-FI" sz="1800">
              <a:effectLst/>
              <a:latin typeface="Times New Roman" panose="02020603050405020304" pitchFamily="18" charset="0"/>
              <a:ea typeface="Times New Roman" panose="02020603050405020304" pitchFamily="18" charset="0"/>
            </a:endParaRPr>
          </a:p>
          <a:p>
            <a:r>
              <a:rPr lang="fi-FI" sz="1800">
                <a:effectLst/>
                <a:latin typeface="Calibri" panose="020F0502020204030204" pitchFamily="34" charset="0"/>
                <a:ea typeface="Times New Roman" panose="02020603050405020304" pitchFamily="18" charset="0"/>
              </a:rPr>
              <a:t>Mittareista suurimman osan (44 kpl) arvioidaan toteutuvan suunnitellusti vuoden 2025 loppuun mennessä. </a:t>
            </a:r>
          </a:p>
          <a:p>
            <a:pPr lvl="1"/>
            <a:r>
              <a:rPr lang="fi-FI" sz="1800">
                <a:effectLst/>
                <a:latin typeface="Calibri" panose="020F0502020204030204" pitchFamily="34" charset="0"/>
                <a:ea typeface="Times New Roman" panose="02020603050405020304" pitchFamily="18" charset="0"/>
              </a:rPr>
              <a:t>Kymmenen mittarin arvioidaan toteutuvan osittain</a:t>
            </a:r>
            <a:r>
              <a:rPr lang="fi-FI" sz="1800">
                <a:latin typeface="Calibri" panose="020F0502020204030204" pitchFamily="34" charset="0"/>
                <a:ea typeface="Times New Roman" panose="02020603050405020304" pitchFamily="18" charset="0"/>
              </a:rPr>
              <a:t>. </a:t>
            </a:r>
          </a:p>
          <a:p>
            <a:pPr lvl="1"/>
            <a:r>
              <a:rPr lang="fi-FI" sz="1800">
                <a:latin typeface="Calibri" panose="020F0502020204030204" pitchFamily="34" charset="0"/>
                <a:ea typeface="Times New Roman" panose="02020603050405020304" pitchFamily="18" charset="0"/>
              </a:rPr>
              <a:t>Kahden mittarin osalta toteutuminen ei ole vielä arvioitavissa.</a:t>
            </a:r>
            <a:endParaRPr lang="fi-FI" sz="1800">
              <a:effectLst/>
              <a:latin typeface="Calibri" panose="020F0502020204030204" pitchFamily="34" charset="0"/>
              <a:ea typeface="Times New Roman" panose="02020603050405020304" pitchFamily="18" charset="0"/>
            </a:endParaRPr>
          </a:p>
          <a:p>
            <a:r>
              <a:rPr lang="fi-FI" sz="1800">
                <a:latin typeface="Calibri" panose="020F0502020204030204" pitchFamily="34" charset="0"/>
                <a:ea typeface="Times New Roman" panose="02020603050405020304" pitchFamily="18" charset="0"/>
              </a:rPr>
              <a:t>K</a:t>
            </a:r>
            <a:r>
              <a:rPr lang="fi-FI" sz="1800">
                <a:effectLst/>
                <a:latin typeface="Calibri" panose="020F0502020204030204" pitchFamily="34" charset="0"/>
                <a:ea typeface="Times New Roman" panose="02020603050405020304" pitchFamily="18" charset="0"/>
              </a:rPr>
              <a:t>okonaan toteutumatta arvioitiin jäävän kolmen mittarin tavoitetasot. </a:t>
            </a:r>
          </a:p>
          <a:p>
            <a:pPr lvl="1"/>
            <a:r>
              <a:rPr lang="fi-FI" sz="1800">
                <a:effectLst/>
                <a:latin typeface="+mn-lt"/>
                <a:ea typeface="Times New Roman" panose="02020603050405020304" pitchFamily="18" charset="0"/>
                <a:cs typeface="Times New Roman" panose="02020603050405020304" pitchFamily="18" charset="0"/>
              </a:rPr>
              <a:t>Henkilöstön hyvinvointia mitataan strategiassa mm. lähtövaihtuvuuden ja terveysperusteisten poissaolojen kautta. Näiden osalta arvio tässä vaiheessa strategiakautta on, että asetettua tavoitetasoa ei tulla saavuttamaan toivotusti. </a:t>
            </a:r>
          </a:p>
          <a:p>
            <a:pPr lvl="1"/>
            <a:r>
              <a:rPr lang="fi-FI" sz="1800">
                <a:effectLst/>
                <a:latin typeface="+mn-lt"/>
                <a:ea typeface="Calibri" panose="020F0502020204030204" pitchFamily="34" charset="0"/>
              </a:rPr>
              <a:t>Myöskään lastensuojeluilmoitusten kohteena olevien lasten osuuden alueen 0–17-vuotiaista ei arvioida laskevan toivotulla tavalla.</a:t>
            </a:r>
            <a:endParaRPr lang="fi-FI" sz="1800">
              <a:effectLst/>
              <a:latin typeface="Calibri" panose="020F0502020204030204" pitchFamily="34" charset="0"/>
              <a:ea typeface="Times New Roman" panose="02020603050405020304" pitchFamily="18" charset="0"/>
            </a:endParaRPr>
          </a:p>
        </p:txBody>
      </p:sp>
      <p:pic>
        <p:nvPicPr>
          <p:cNvPr id="4" name="Kuva 3" descr="Kuva, joka sisältää kohteen teksti, kuvakaappaus, diagrammi, Fontti&#10;&#10;Kuvaus luotu automaattisesti">
            <a:extLst>
              <a:ext uri="{FF2B5EF4-FFF2-40B4-BE49-F238E27FC236}">
                <a16:creationId xmlns:a16="http://schemas.microsoft.com/office/drawing/2014/main" id="{5ED227D0-2C49-1639-6693-103DA8EDF387}"/>
              </a:ext>
            </a:extLst>
          </p:cNvPr>
          <p:cNvPicPr>
            <a:picLocks noChangeAspect="1"/>
          </p:cNvPicPr>
          <p:nvPr/>
        </p:nvPicPr>
        <p:blipFill>
          <a:blip r:embed="rId3"/>
          <a:stretch>
            <a:fillRect/>
          </a:stretch>
        </p:blipFill>
        <p:spPr>
          <a:xfrm>
            <a:off x="7168444" y="3620387"/>
            <a:ext cx="4748408" cy="2671740"/>
          </a:xfrm>
          <a:prstGeom prst="rect">
            <a:avLst/>
          </a:prstGeom>
          <a:ln>
            <a:solidFill>
              <a:schemeClr val="tx1"/>
            </a:solidFill>
          </a:ln>
        </p:spPr>
      </p:pic>
    </p:spTree>
    <p:extLst>
      <p:ext uri="{BB962C8B-B14F-4D97-AF65-F5344CB8AC3E}">
        <p14:creationId xmlns:p14="http://schemas.microsoft.com/office/powerpoint/2010/main" val="2596234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9E69D-2646-F5A5-1AB7-266A121CD2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D14449-725C-869A-E712-0822D5E35D66}"/>
              </a:ext>
            </a:extLst>
          </p:cNvPr>
          <p:cNvSpPr>
            <a:spLocks noGrp="1"/>
          </p:cNvSpPr>
          <p:nvPr>
            <p:ph type="title"/>
          </p:nvPr>
        </p:nvSpPr>
        <p:spPr>
          <a:xfrm>
            <a:off x="454272" y="460012"/>
            <a:ext cx="7118320" cy="592891"/>
          </a:xfrm>
          <a:solidFill>
            <a:srgbClr val="92D050"/>
          </a:solidFill>
        </p:spPr>
        <p:txBody>
          <a:bodyPr>
            <a:normAutofit fontScale="90000"/>
          </a:bodyPr>
          <a:lstStyle/>
          <a:p>
            <a:r>
              <a:rPr lang="fi-FI"/>
              <a:t>Strategian tarkistaminen 2024</a:t>
            </a:r>
          </a:p>
        </p:txBody>
      </p:sp>
      <p:sp>
        <p:nvSpPr>
          <p:cNvPr id="5" name="Sisällön paikkamerkki 4">
            <a:extLst>
              <a:ext uri="{FF2B5EF4-FFF2-40B4-BE49-F238E27FC236}">
                <a16:creationId xmlns:a16="http://schemas.microsoft.com/office/drawing/2014/main" id="{279BC679-5CA5-69B5-64CC-4097B92EFD14}"/>
              </a:ext>
            </a:extLst>
          </p:cNvPr>
          <p:cNvSpPr>
            <a:spLocks noGrp="1"/>
          </p:cNvSpPr>
          <p:nvPr>
            <p:ph idx="1"/>
          </p:nvPr>
        </p:nvSpPr>
        <p:spPr>
          <a:xfrm>
            <a:off x="454272" y="1436271"/>
            <a:ext cx="10093226" cy="4519461"/>
          </a:xfrm>
        </p:spPr>
        <p:txBody>
          <a:bodyPr>
            <a:normAutofit/>
          </a:bodyPr>
          <a:lstStyle/>
          <a:p>
            <a:r>
              <a:rPr lang="fi-FI" sz="20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Lain mukaan strategia tulee tarkistaa vähintään kerran aluevaltuuston toimikaudessa.</a:t>
            </a:r>
          </a:p>
          <a:p>
            <a:endParaRPr lang="fi-FI" sz="2000" kern="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fi-FI" sz="20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AV 29.4.2024 §24:  </a:t>
            </a:r>
            <a:r>
              <a:rPr lang="fi-FI" sz="2000" kern="100">
                <a:solidFill>
                  <a:srgbClr val="000000"/>
                </a:solidFill>
                <a:latin typeface="Calibri" panose="020F0502020204030204" pitchFamily="34" charset="0"/>
                <a:cs typeface="Calibri" panose="020F0502020204030204" pitchFamily="34" charset="0"/>
              </a:rPr>
              <a:t>Vantaan ja Keravan hyvinvointialuestrategian toteutumisen raportointi vuodelta 2023:</a:t>
            </a:r>
          </a:p>
          <a:p>
            <a:pPr marL="457200" lvl="1" indent="0">
              <a:buNone/>
            </a:pPr>
            <a:r>
              <a:rPr lang="fi-FI" sz="2000" kern="100">
                <a:solidFill>
                  <a:srgbClr val="000000"/>
                </a:solidFill>
                <a:effectLst/>
                <a:latin typeface="Calibri" panose="020F0502020204030204" pitchFamily="34" charset="0"/>
                <a:ea typeface="Calibri" panose="020F0502020204030204" pitchFamily="34" charset="0"/>
                <a:cs typeface="Calibri" panose="020F0502020204030204" pitchFamily="34" charset="0"/>
              </a:rPr>
              <a:t>”Hyvinvointialuestrategian 2023–2025 väliarviointi tehdään vuonna 2024 suppeana, koska seuraavat aluevaalit pidetään keväällä 2025, jolloin käynnistyy myös seuraavan valtuustokauden hyvinvointialuestrategian valmistelu. Väliarvioinnissa tarkennetaan palvelulupaus sekä mahdollisesti mittareihin tarvittavat täsmennykset.”  </a:t>
            </a:r>
            <a:endParaRPr lang="fi-FI" sz="2000" kern="100">
              <a:effectLst/>
              <a:latin typeface="Calibri" panose="020F0502020204030204" pitchFamily="34" charset="0"/>
              <a:ea typeface="Calibri" panose="020F0502020204030204" pitchFamily="34" charset="0"/>
              <a:cs typeface="Times New Roman" panose="02020603050405020304" pitchFamily="18" charset="0"/>
            </a:endParaRPr>
          </a:p>
          <a:p>
            <a:endParaRPr lang="fi-FI" sz="2000">
              <a:latin typeface="Calibri" panose="020F0502020204030204" pitchFamily="34" charset="0"/>
            </a:endParaRPr>
          </a:p>
          <a:p>
            <a:r>
              <a:rPr lang="fi-FI" sz="2000">
                <a:latin typeface="Calibri" panose="020F0502020204030204" pitchFamily="34" charset="0"/>
              </a:rPr>
              <a:t>Strategian 2023 – 2025 toteutumisesta raportoidaan seuraavan kerran vuoden </a:t>
            </a:r>
            <a:r>
              <a:rPr kumimoji="0" lang="fi-FI" sz="2000" b="0" i="0" u="none" strike="noStrike" kern="1200" cap="none" spc="0" normalizeH="0" baseline="0" noProof="0">
                <a:ln>
                  <a:noFill/>
                </a:ln>
                <a:effectLst/>
                <a:uLnTx/>
                <a:uFillTx/>
                <a:latin typeface="Calibri" panose="020F0502020204030204"/>
                <a:ea typeface="+mn-ea"/>
                <a:cs typeface="+mn-cs"/>
              </a:rPr>
              <a:t>2024 tilinpäätöksen laadinnan yhteydessä keväällä 2025, ja viimeisen kerran </a:t>
            </a:r>
            <a:r>
              <a:rPr kumimoji="0" lang="fi-FI" sz="2000" b="0" i="0" u="none" strike="noStrike" kern="1200" cap="none" spc="0" normalizeH="0" baseline="0" noProof="0">
                <a:ln>
                  <a:noFill/>
                </a:ln>
                <a:solidFill>
                  <a:prstClr val="black"/>
                </a:solidFill>
                <a:effectLst/>
                <a:uLnTx/>
                <a:uFillTx/>
                <a:latin typeface="Calibri" panose="020F0502020204030204"/>
                <a:ea typeface="+mn-ea"/>
                <a:cs typeface="+mn-cs"/>
              </a:rPr>
              <a:t>tilinpäätöksen 2025 yhteydessä keväällä 2026.</a:t>
            </a:r>
            <a:endParaRPr lang="fi-FI" sz="2000">
              <a:latin typeface="Calibri" panose="020F0502020204030204" pitchFamily="34" charset="0"/>
            </a:endParaRPr>
          </a:p>
          <a:p>
            <a:pPr marL="0" indent="0">
              <a:buNone/>
            </a:pPr>
            <a:endParaRPr lang="fi-FI" sz="2000"/>
          </a:p>
        </p:txBody>
      </p:sp>
    </p:spTree>
    <p:extLst>
      <p:ext uri="{BB962C8B-B14F-4D97-AF65-F5344CB8AC3E}">
        <p14:creationId xmlns:p14="http://schemas.microsoft.com/office/powerpoint/2010/main" val="3966886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CEEE6FEC-0330-CF53-BED8-25AF7C605621}"/>
              </a:ext>
            </a:extLst>
          </p:cNvPr>
          <p:cNvPicPr>
            <a:picLocks noChangeAspect="1"/>
          </p:cNvPicPr>
          <p:nvPr/>
        </p:nvPicPr>
        <p:blipFill>
          <a:blip r:embed="rId2"/>
          <a:stretch>
            <a:fillRect/>
          </a:stretch>
        </p:blipFill>
        <p:spPr>
          <a:xfrm>
            <a:off x="4813303" y="2289396"/>
            <a:ext cx="3131627" cy="3131627"/>
          </a:xfrm>
          <a:prstGeom prst="rect">
            <a:avLst/>
          </a:prstGeom>
        </p:spPr>
      </p:pic>
      <p:pic>
        <p:nvPicPr>
          <p:cNvPr id="2" name="Picture 1">
            <a:extLst>
              <a:ext uri="{FF2B5EF4-FFF2-40B4-BE49-F238E27FC236}">
                <a16:creationId xmlns:a16="http://schemas.microsoft.com/office/drawing/2014/main" id="{C04CE6D4-7C49-7CDE-1667-6B0A75B87F4D}"/>
              </a:ext>
            </a:extLst>
          </p:cNvPr>
          <p:cNvPicPr>
            <a:picLocks noChangeAspect="1"/>
          </p:cNvPicPr>
          <p:nvPr/>
        </p:nvPicPr>
        <p:blipFill>
          <a:blip r:embed="rId2"/>
          <a:stretch>
            <a:fillRect/>
          </a:stretch>
        </p:blipFill>
        <p:spPr>
          <a:xfrm>
            <a:off x="846549" y="659001"/>
            <a:ext cx="3131627" cy="3131627"/>
          </a:xfrm>
          <a:prstGeom prst="rect">
            <a:avLst/>
          </a:prstGeom>
        </p:spPr>
      </p:pic>
      <p:sp>
        <p:nvSpPr>
          <p:cNvPr id="11" name="Tekstiruutu 10">
            <a:extLst>
              <a:ext uri="{FF2B5EF4-FFF2-40B4-BE49-F238E27FC236}">
                <a16:creationId xmlns:a16="http://schemas.microsoft.com/office/drawing/2014/main" id="{F997401A-738A-74D2-343B-BA9EBBE83AF1}"/>
              </a:ext>
            </a:extLst>
          </p:cNvPr>
          <p:cNvSpPr txBox="1"/>
          <p:nvPr/>
        </p:nvSpPr>
        <p:spPr>
          <a:xfrm>
            <a:off x="2728794" y="1252857"/>
            <a:ext cx="73129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white"/>
                </a:solidFill>
                <a:effectLst/>
                <a:uLnTx/>
                <a:uFillTx/>
                <a:latin typeface="Calibri" panose="020F0502020204030204"/>
                <a:ea typeface="+mn-ea"/>
                <a:cs typeface="+mn-cs"/>
              </a:rPr>
              <a:t>Helmikuu</a:t>
            </a:r>
          </a:p>
        </p:txBody>
      </p:sp>
      <p:sp>
        <p:nvSpPr>
          <p:cNvPr id="12" name="Tekstiruutu 11">
            <a:extLst>
              <a:ext uri="{FF2B5EF4-FFF2-40B4-BE49-F238E27FC236}">
                <a16:creationId xmlns:a16="http://schemas.microsoft.com/office/drawing/2014/main" id="{C0E729B0-017F-E522-BC69-91370A6A9CE3}"/>
              </a:ext>
            </a:extLst>
          </p:cNvPr>
          <p:cNvSpPr txBox="1"/>
          <p:nvPr/>
        </p:nvSpPr>
        <p:spPr>
          <a:xfrm>
            <a:off x="2573336" y="2761344"/>
            <a:ext cx="75052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white"/>
                </a:solidFill>
                <a:effectLst/>
                <a:uLnTx/>
                <a:uFillTx/>
                <a:latin typeface="Calibri" panose="020F0502020204030204"/>
                <a:ea typeface="+mn-ea"/>
                <a:cs typeface="+mn-cs"/>
              </a:rPr>
              <a:t>Toukokuu</a:t>
            </a:r>
          </a:p>
        </p:txBody>
      </p:sp>
      <p:sp>
        <p:nvSpPr>
          <p:cNvPr id="13" name="Tekstiruutu 12">
            <a:extLst>
              <a:ext uri="{FF2B5EF4-FFF2-40B4-BE49-F238E27FC236}">
                <a16:creationId xmlns:a16="http://schemas.microsoft.com/office/drawing/2014/main" id="{18D24CAB-38D5-4034-9075-BBCE297C429A}"/>
              </a:ext>
            </a:extLst>
          </p:cNvPr>
          <p:cNvSpPr txBox="1"/>
          <p:nvPr/>
        </p:nvSpPr>
        <p:spPr>
          <a:xfrm>
            <a:off x="2952387" y="1843441"/>
            <a:ext cx="76976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white"/>
                </a:solidFill>
                <a:effectLst/>
                <a:uLnTx/>
                <a:uFillTx/>
                <a:latin typeface="Calibri" panose="020F0502020204030204"/>
                <a:ea typeface="+mn-ea"/>
                <a:cs typeface="+mn-cs"/>
              </a:rPr>
              <a:t>Maaliskuu</a:t>
            </a:r>
          </a:p>
        </p:txBody>
      </p:sp>
      <p:sp>
        <p:nvSpPr>
          <p:cNvPr id="14" name="Tekstiruutu 13">
            <a:extLst>
              <a:ext uri="{FF2B5EF4-FFF2-40B4-BE49-F238E27FC236}">
                <a16:creationId xmlns:a16="http://schemas.microsoft.com/office/drawing/2014/main" id="{664F0D0A-1D36-09BA-73C5-46FE391D4C3D}"/>
              </a:ext>
            </a:extLst>
          </p:cNvPr>
          <p:cNvSpPr txBox="1"/>
          <p:nvPr/>
        </p:nvSpPr>
        <p:spPr>
          <a:xfrm>
            <a:off x="1125703" y="1394295"/>
            <a:ext cx="66075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white"/>
                </a:solidFill>
                <a:effectLst/>
                <a:uLnTx/>
                <a:uFillTx/>
                <a:latin typeface="Calibri" panose="020F0502020204030204"/>
                <a:ea typeface="+mn-ea"/>
                <a:cs typeface="+mn-cs"/>
              </a:rPr>
              <a:t>Lokakuu</a:t>
            </a:r>
          </a:p>
        </p:txBody>
      </p:sp>
      <p:sp>
        <p:nvSpPr>
          <p:cNvPr id="15" name="Tekstiruutu 14">
            <a:extLst>
              <a:ext uri="{FF2B5EF4-FFF2-40B4-BE49-F238E27FC236}">
                <a16:creationId xmlns:a16="http://schemas.microsoft.com/office/drawing/2014/main" id="{3703EE3F-7950-76F8-CFC2-B13D5C651B54}"/>
              </a:ext>
            </a:extLst>
          </p:cNvPr>
          <p:cNvSpPr txBox="1"/>
          <p:nvPr/>
        </p:nvSpPr>
        <p:spPr>
          <a:xfrm>
            <a:off x="1715154" y="978644"/>
            <a:ext cx="69442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white"/>
                </a:solidFill>
                <a:effectLst/>
                <a:uLnTx/>
                <a:uFillTx/>
                <a:latin typeface="Calibri" panose="020F0502020204030204"/>
                <a:ea typeface="+mn-ea"/>
                <a:cs typeface="+mn-cs"/>
              </a:rPr>
              <a:t>Joulukuu</a:t>
            </a:r>
          </a:p>
        </p:txBody>
      </p:sp>
      <p:sp>
        <p:nvSpPr>
          <p:cNvPr id="16" name="Tekstiruutu 15">
            <a:extLst>
              <a:ext uri="{FF2B5EF4-FFF2-40B4-BE49-F238E27FC236}">
                <a16:creationId xmlns:a16="http://schemas.microsoft.com/office/drawing/2014/main" id="{602D16E4-1385-31EA-5291-B63C7FF114B6}"/>
              </a:ext>
            </a:extLst>
          </p:cNvPr>
          <p:cNvSpPr txBox="1"/>
          <p:nvPr/>
        </p:nvSpPr>
        <p:spPr>
          <a:xfrm>
            <a:off x="1291766" y="2737295"/>
            <a:ext cx="57099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white"/>
                </a:solidFill>
                <a:effectLst/>
                <a:uLnTx/>
                <a:uFillTx/>
                <a:latin typeface="Calibri" panose="020F0502020204030204"/>
                <a:ea typeface="+mn-ea"/>
                <a:cs typeface="+mn-cs"/>
              </a:rPr>
              <a:t>Elokuu</a:t>
            </a:r>
          </a:p>
        </p:txBody>
      </p:sp>
      <p:sp>
        <p:nvSpPr>
          <p:cNvPr id="17" name="Tekstiruutu 16">
            <a:extLst>
              <a:ext uri="{FF2B5EF4-FFF2-40B4-BE49-F238E27FC236}">
                <a16:creationId xmlns:a16="http://schemas.microsoft.com/office/drawing/2014/main" id="{316CD2AA-A143-952D-074D-F3B77F093B78}"/>
              </a:ext>
            </a:extLst>
          </p:cNvPr>
          <p:cNvSpPr txBox="1"/>
          <p:nvPr/>
        </p:nvSpPr>
        <p:spPr>
          <a:xfrm>
            <a:off x="1105544" y="2290155"/>
            <a:ext cx="64312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white"/>
                </a:solidFill>
                <a:effectLst/>
                <a:uLnTx/>
                <a:uFillTx/>
                <a:latin typeface="Calibri" panose="020F0502020204030204"/>
                <a:ea typeface="+mn-ea"/>
                <a:cs typeface="+mn-cs"/>
              </a:rPr>
              <a:t>Syyskuu</a:t>
            </a:r>
          </a:p>
        </p:txBody>
      </p:sp>
      <p:sp>
        <p:nvSpPr>
          <p:cNvPr id="21" name="Tekstiruutu 20">
            <a:extLst>
              <a:ext uri="{FF2B5EF4-FFF2-40B4-BE49-F238E27FC236}">
                <a16:creationId xmlns:a16="http://schemas.microsoft.com/office/drawing/2014/main" id="{B185CE82-A3B4-B69F-CD2C-6A27EFE6C770}"/>
              </a:ext>
            </a:extLst>
          </p:cNvPr>
          <p:cNvSpPr txBox="1"/>
          <p:nvPr/>
        </p:nvSpPr>
        <p:spPr>
          <a:xfrm>
            <a:off x="229868" y="2323979"/>
            <a:ext cx="1634418" cy="261610"/>
          </a:xfrm>
          <a:prstGeom prst="rect">
            <a:avLst/>
          </a:prstGeom>
          <a:solidFill>
            <a:srgbClr val="CCFFCC"/>
          </a:solidFill>
          <a:ln>
            <a:solidFill>
              <a:srgbClr val="00B050"/>
            </a:solidFill>
          </a:ln>
        </p:spPr>
        <p:txBody>
          <a:bodyPr wrap="square" rtlCol="0">
            <a:spAutoFit/>
          </a:bodyPr>
          <a:lstStyle>
            <a:defPPr>
              <a:defRPr lang="en-FI"/>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prstClr val="black"/>
                </a:solidFill>
                <a:effectLst/>
                <a:uLnTx/>
                <a:uFillTx/>
                <a:latin typeface="Calibri" panose="020F0502020204030204"/>
              </a:defRPr>
            </a:lvl1pPr>
          </a:lstStyle>
          <a:p>
            <a:r>
              <a:rPr lang="fi-FI"/>
              <a:t>Väliarvioinnin viimeistely</a:t>
            </a:r>
          </a:p>
        </p:txBody>
      </p:sp>
      <p:sp>
        <p:nvSpPr>
          <p:cNvPr id="22" name="Tekstiruutu 21">
            <a:extLst>
              <a:ext uri="{FF2B5EF4-FFF2-40B4-BE49-F238E27FC236}">
                <a16:creationId xmlns:a16="http://schemas.microsoft.com/office/drawing/2014/main" id="{D949C57B-810C-27DC-4647-477D516A35D6}"/>
              </a:ext>
            </a:extLst>
          </p:cNvPr>
          <p:cNvSpPr txBox="1"/>
          <p:nvPr/>
        </p:nvSpPr>
        <p:spPr>
          <a:xfrm>
            <a:off x="2140512" y="3153759"/>
            <a:ext cx="66236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white"/>
                </a:solidFill>
                <a:effectLst/>
                <a:uLnTx/>
                <a:uFillTx/>
                <a:latin typeface="Calibri" panose="020F0502020204030204"/>
                <a:ea typeface="+mn-ea"/>
                <a:cs typeface="+mn-cs"/>
              </a:rPr>
              <a:t>Kesäkuu</a:t>
            </a:r>
          </a:p>
        </p:txBody>
      </p:sp>
      <p:sp>
        <p:nvSpPr>
          <p:cNvPr id="28" name="Tekstiruutu 27">
            <a:extLst>
              <a:ext uri="{FF2B5EF4-FFF2-40B4-BE49-F238E27FC236}">
                <a16:creationId xmlns:a16="http://schemas.microsoft.com/office/drawing/2014/main" id="{50F868B4-3792-295A-423B-18E73D64FABB}"/>
              </a:ext>
            </a:extLst>
          </p:cNvPr>
          <p:cNvSpPr txBox="1"/>
          <p:nvPr/>
        </p:nvSpPr>
        <p:spPr>
          <a:xfrm>
            <a:off x="6801257" y="3036313"/>
            <a:ext cx="73129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white"/>
                </a:solidFill>
                <a:effectLst/>
                <a:uLnTx/>
                <a:uFillTx/>
                <a:latin typeface="Calibri" panose="020F0502020204030204"/>
                <a:ea typeface="+mn-ea"/>
                <a:cs typeface="+mn-cs"/>
              </a:rPr>
              <a:t>Helmikuu</a:t>
            </a:r>
          </a:p>
        </p:txBody>
      </p:sp>
      <p:sp>
        <p:nvSpPr>
          <p:cNvPr id="29" name="Tekstiruutu 28">
            <a:extLst>
              <a:ext uri="{FF2B5EF4-FFF2-40B4-BE49-F238E27FC236}">
                <a16:creationId xmlns:a16="http://schemas.microsoft.com/office/drawing/2014/main" id="{060A5A60-1612-28A4-BE83-F0BC40CD7D16}"/>
              </a:ext>
            </a:extLst>
          </p:cNvPr>
          <p:cNvSpPr txBox="1"/>
          <p:nvPr/>
        </p:nvSpPr>
        <p:spPr>
          <a:xfrm>
            <a:off x="6579008" y="4488695"/>
            <a:ext cx="75052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white"/>
                </a:solidFill>
                <a:effectLst/>
                <a:uLnTx/>
                <a:uFillTx/>
                <a:latin typeface="Calibri" panose="020F0502020204030204"/>
                <a:ea typeface="+mn-ea"/>
                <a:cs typeface="+mn-cs"/>
              </a:rPr>
              <a:t>Toukokuu</a:t>
            </a:r>
          </a:p>
        </p:txBody>
      </p:sp>
      <p:sp>
        <p:nvSpPr>
          <p:cNvPr id="30" name="Tekstiruutu 29">
            <a:extLst>
              <a:ext uri="{FF2B5EF4-FFF2-40B4-BE49-F238E27FC236}">
                <a16:creationId xmlns:a16="http://schemas.microsoft.com/office/drawing/2014/main" id="{37C74201-F2A8-31F2-EE9C-C54C7669678D}"/>
              </a:ext>
            </a:extLst>
          </p:cNvPr>
          <p:cNvSpPr txBox="1"/>
          <p:nvPr/>
        </p:nvSpPr>
        <p:spPr>
          <a:xfrm>
            <a:off x="6990294" y="3513899"/>
            <a:ext cx="769763"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white"/>
                </a:solidFill>
                <a:effectLst/>
                <a:uLnTx/>
                <a:uFillTx/>
                <a:latin typeface="Calibri" panose="020F0502020204030204"/>
                <a:ea typeface="+mn-ea"/>
                <a:cs typeface="+mn-cs"/>
              </a:rPr>
              <a:t>Maaliskuu</a:t>
            </a:r>
          </a:p>
        </p:txBody>
      </p:sp>
      <p:sp>
        <p:nvSpPr>
          <p:cNvPr id="31" name="Tekstiruutu 30">
            <a:extLst>
              <a:ext uri="{FF2B5EF4-FFF2-40B4-BE49-F238E27FC236}">
                <a16:creationId xmlns:a16="http://schemas.microsoft.com/office/drawing/2014/main" id="{1E558CB2-BAFD-E25E-431D-732847B9FF16}"/>
              </a:ext>
            </a:extLst>
          </p:cNvPr>
          <p:cNvSpPr txBox="1"/>
          <p:nvPr/>
        </p:nvSpPr>
        <p:spPr>
          <a:xfrm>
            <a:off x="5216448" y="3164960"/>
            <a:ext cx="66075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white"/>
                </a:solidFill>
                <a:effectLst/>
                <a:uLnTx/>
                <a:uFillTx/>
                <a:latin typeface="Calibri" panose="020F0502020204030204"/>
                <a:ea typeface="+mn-ea"/>
                <a:cs typeface="+mn-cs"/>
              </a:rPr>
              <a:t>Lokakuu</a:t>
            </a:r>
          </a:p>
        </p:txBody>
      </p:sp>
      <p:sp>
        <p:nvSpPr>
          <p:cNvPr id="32" name="Tekstiruutu 31">
            <a:extLst>
              <a:ext uri="{FF2B5EF4-FFF2-40B4-BE49-F238E27FC236}">
                <a16:creationId xmlns:a16="http://schemas.microsoft.com/office/drawing/2014/main" id="{728C558D-9582-8137-A903-7450298FE877}"/>
              </a:ext>
            </a:extLst>
          </p:cNvPr>
          <p:cNvSpPr txBox="1"/>
          <p:nvPr/>
        </p:nvSpPr>
        <p:spPr>
          <a:xfrm>
            <a:off x="5805899" y="2749309"/>
            <a:ext cx="69442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white"/>
                </a:solidFill>
                <a:effectLst/>
                <a:uLnTx/>
                <a:uFillTx/>
                <a:latin typeface="Calibri" panose="020F0502020204030204"/>
                <a:ea typeface="+mn-ea"/>
                <a:cs typeface="+mn-cs"/>
              </a:rPr>
              <a:t>Joulukuu</a:t>
            </a:r>
          </a:p>
        </p:txBody>
      </p:sp>
      <p:sp>
        <p:nvSpPr>
          <p:cNvPr id="33" name="Tekstiruutu 32">
            <a:extLst>
              <a:ext uri="{FF2B5EF4-FFF2-40B4-BE49-F238E27FC236}">
                <a16:creationId xmlns:a16="http://schemas.microsoft.com/office/drawing/2014/main" id="{974C26E1-5190-04DC-917A-6D0402D90F03}"/>
              </a:ext>
            </a:extLst>
          </p:cNvPr>
          <p:cNvSpPr txBox="1"/>
          <p:nvPr/>
        </p:nvSpPr>
        <p:spPr>
          <a:xfrm>
            <a:off x="5438039" y="4547605"/>
            <a:ext cx="57099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white"/>
                </a:solidFill>
                <a:effectLst/>
                <a:uLnTx/>
                <a:uFillTx/>
                <a:latin typeface="Calibri" panose="020F0502020204030204"/>
                <a:ea typeface="+mn-ea"/>
                <a:cs typeface="+mn-cs"/>
              </a:rPr>
              <a:t>Elokuu</a:t>
            </a:r>
          </a:p>
        </p:txBody>
      </p:sp>
      <p:sp>
        <p:nvSpPr>
          <p:cNvPr id="34" name="Tekstiruutu 33">
            <a:extLst>
              <a:ext uri="{FF2B5EF4-FFF2-40B4-BE49-F238E27FC236}">
                <a16:creationId xmlns:a16="http://schemas.microsoft.com/office/drawing/2014/main" id="{7DA26373-84FD-892A-AF07-F7753FD366FD}"/>
              </a:ext>
            </a:extLst>
          </p:cNvPr>
          <p:cNvSpPr txBox="1"/>
          <p:nvPr/>
        </p:nvSpPr>
        <p:spPr>
          <a:xfrm>
            <a:off x="5216730" y="4252695"/>
            <a:ext cx="64312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white"/>
                </a:solidFill>
                <a:effectLst/>
                <a:uLnTx/>
                <a:uFillTx/>
                <a:latin typeface="Calibri" panose="020F0502020204030204"/>
                <a:ea typeface="+mn-ea"/>
                <a:cs typeface="+mn-cs"/>
              </a:rPr>
              <a:t>Syyskuu</a:t>
            </a:r>
          </a:p>
        </p:txBody>
      </p:sp>
      <p:sp>
        <p:nvSpPr>
          <p:cNvPr id="35" name="Tekstiruutu 34">
            <a:extLst>
              <a:ext uri="{FF2B5EF4-FFF2-40B4-BE49-F238E27FC236}">
                <a16:creationId xmlns:a16="http://schemas.microsoft.com/office/drawing/2014/main" id="{6DA44590-271E-CEBE-834C-CE484DCFEDDA}"/>
              </a:ext>
            </a:extLst>
          </p:cNvPr>
          <p:cNvSpPr txBox="1"/>
          <p:nvPr/>
        </p:nvSpPr>
        <p:spPr>
          <a:xfrm>
            <a:off x="6184494" y="4839896"/>
            <a:ext cx="66236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white"/>
                </a:solidFill>
                <a:effectLst/>
                <a:uLnTx/>
                <a:uFillTx/>
                <a:latin typeface="Calibri" panose="020F0502020204030204"/>
                <a:ea typeface="+mn-ea"/>
                <a:cs typeface="+mn-cs"/>
              </a:rPr>
              <a:t>Kesäkuu</a:t>
            </a:r>
          </a:p>
        </p:txBody>
      </p:sp>
      <p:sp>
        <p:nvSpPr>
          <p:cNvPr id="6" name="Tekstiruutu 5">
            <a:extLst>
              <a:ext uri="{FF2B5EF4-FFF2-40B4-BE49-F238E27FC236}">
                <a16:creationId xmlns:a16="http://schemas.microsoft.com/office/drawing/2014/main" id="{0BFCDB41-5C2B-4789-6778-7190490E0D9F}"/>
              </a:ext>
            </a:extLst>
          </p:cNvPr>
          <p:cNvSpPr txBox="1"/>
          <p:nvPr/>
        </p:nvSpPr>
        <p:spPr>
          <a:xfrm>
            <a:off x="5942106" y="3605576"/>
            <a:ext cx="998661"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fi-FI" sz="2400" b="1" i="0" u="none" strike="noStrike" kern="1200" cap="none" spc="0" normalizeH="0" baseline="0" noProof="0">
                <a:ln>
                  <a:noFill/>
                </a:ln>
                <a:solidFill>
                  <a:prstClr val="black"/>
                </a:solidFill>
                <a:effectLst/>
                <a:uLnTx/>
                <a:uFillTx/>
                <a:latin typeface="Calibri" panose="020F0502020204030204"/>
                <a:ea typeface="+mn-ea"/>
                <a:cs typeface="+mn-cs"/>
              </a:rPr>
              <a:t>2025</a:t>
            </a:r>
          </a:p>
        </p:txBody>
      </p:sp>
      <p:sp>
        <p:nvSpPr>
          <p:cNvPr id="39" name="Tekstiruutu 38">
            <a:extLst>
              <a:ext uri="{FF2B5EF4-FFF2-40B4-BE49-F238E27FC236}">
                <a16:creationId xmlns:a16="http://schemas.microsoft.com/office/drawing/2014/main" id="{9D3967C0-8CAC-C1E2-DA78-567BDF4652CC}"/>
              </a:ext>
            </a:extLst>
          </p:cNvPr>
          <p:cNvSpPr txBox="1"/>
          <p:nvPr/>
        </p:nvSpPr>
        <p:spPr>
          <a:xfrm>
            <a:off x="5805899" y="4836705"/>
            <a:ext cx="1623979" cy="430887"/>
          </a:xfrm>
          <a:prstGeom prst="rect">
            <a:avLst/>
          </a:prstGeom>
          <a:solidFill>
            <a:schemeClr val="bg1"/>
          </a:solidFill>
          <a:ln>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Uusi aluevaltuusto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aloittaa työnsä 1.6.2025</a:t>
            </a:r>
          </a:p>
        </p:txBody>
      </p:sp>
      <p:sp>
        <p:nvSpPr>
          <p:cNvPr id="40" name="Tekstiruutu 39">
            <a:extLst>
              <a:ext uri="{FF2B5EF4-FFF2-40B4-BE49-F238E27FC236}">
                <a16:creationId xmlns:a16="http://schemas.microsoft.com/office/drawing/2014/main" id="{853D4F30-FB9E-7930-CDD5-5A470DB5CB31}"/>
              </a:ext>
            </a:extLst>
          </p:cNvPr>
          <p:cNvSpPr txBox="1"/>
          <p:nvPr/>
        </p:nvSpPr>
        <p:spPr>
          <a:xfrm>
            <a:off x="6440016" y="4335534"/>
            <a:ext cx="1502093" cy="430887"/>
          </a:xfrm>
          <a:prstGeom prst="rect">
            <a:avLst/>
          </a:prstGeom>
          <a:solidFill>
            <a:srgbClr val="CCECFF"/>
          </a:solidFill>
          <a:ln>
            <a:solidFill>
              <a:srgbClr val="00B050"/>
            </a:solidFill>
          </a:ln>
        </p:spPr>
        <p:txBody>
          <a:bodyPr wrap="square" rtlCol="0">
            <a:spAutoFit/>
          </a:bodyPr>
          <a:lstStyle>
            <a:defPPr>
              <a:defRPr lang="en-FI"/>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prstClr val="black">
                    <a:lumMod val="95000"/>
                    <a:lumOff val="5000"/>
                  </a:prstClr>
                </a:solidFill>
                <a:effectLst/>
                <a:uLnTx/>
                <a:uFillTx/>
                <a:latin typeface="Calibri" panose="020F0502020204030204"/>
              </a:defRPr>
            </a:lvl1pPr>
          </a:lstStyle>
          <a:p>
            <a:r>
              <a:rPr lang="fi-FI"/>
              <a:t>Strategian 2026 – 2029 </a:t>
            </a:r>
          </a:p>
          <a:p>
            <a:r>
              <a:rPr lang="fi-FI"/>
              <a:t>valmistelu käynnistyy</a:t>
            </a:r>
          </a:p>
        </p:txBody>
      </p:sp>
      <p:sp>
        <p:nvSpPr>
          <p:cNvPr id="41" name="Tekstiruutu 40">
            <a:extLst>
              <a:ext uri="{FF2B5EF4-FFF2-40B4-BE49-F238E27FC236}">
                <a16:creationId xmlns:a16="http://schemas.microsoft.com/office/drawing/2014/main" id="{9C87205A-C098-81D1-F368-F1BB01CDAEE0}"/>
              </a:ext>
            </a:extLst>
          </p:cNvPr>
          <p:cNvSpPr txBox="1"/>
          <p:nvPr/>
        </p:nvSpPr>
        <p:spPr>
          <a:xfrm>
            <a:off x="6990294" y="4073924"/>
            <a:ext cx="71045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white"/>
                </a:solidFill>
                <a:effectLst/>
                <a:uLnTx/>
                <a:uFillTx/>
                <a:latin typeface="Calibri" panose="020F0502020204030204"/>
                <a:ea typeface="+mn-ea"/>
                <a:cs typeface="+mn-cs"/>
              </a:rPr>
              <a:t>Huhtikuu</a:t>
            </a:r>
          </a:p>
        </p:txBody>
      </p:sp>
      <p:sp>
        <p:nvSpPr>
          <p:cNvPr id="43" name="Tekstiruutu 42">
            <a:extLst>
              <a:ext uri="{FF2B5EF4-FFF2-40B4-BE49-F238E27FC236}">
                <a16:creationId xmlns:a16="http://schemas.microsoft.com/office/drawing/2014/main" id="{E1F87E7F-CF14-8EDF-B770-2796F6F9B52E}"/>
              </a:ext>
            </a:extLst>
          </p:cNvPr>
          <p:cNvSpPr txBox="1"/>
          <p:nvPr/>
        </p:nvSpPr>
        <p:spPr>
          <a:xfrm>
            <a:off x="3747371" y="3525201"/>
            <a:ext cx="2112484" cy="430887"/>
          </a:xfrm>
          <a:prstGeom prst="rect">
            <a:avLst/>
          </a:prstGeom>
          <a:solidFill>
            <a:srgbClr val="CCECFF"/>
          </a:solidFill>
          <a:ln>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Calibri" panose="020F0502020204030204"/>
                <a:ea typeface="+mn-ea"/>
                <a:cs typeface="+mn-cs"/>
              </a:rPr>
              <a:t>Uusi AV hyväksyy </a:t>
            </a:r>
            <a:r>
              <a:rPr kumimoji="0" lang="fi-FI" sz="1100" b="0" i="0" u="none" strike="noStrike" kern="1200" cap="none" spc="0" normalizeH="0" baseline="0" noProof="0" err="1">
                <a:ln>
                  <a:noFill/>
                </a:ln>
                <a:solidFill>
                  <a:prstClr val="black"/>
                </a:solidFill>
                <a:effectLst/>
                <a:uLnTx/>
                <a:uFillTx/>
                <a:latin typeface="Calibri" panose="020F0502020204030204"/>
                <a:ea typeface="+mn-ea"/>
                <a:cs typeface="+mn-cs"/>
              </a:rPr>
              <a:t>hva</a:t>
            </a:r>
            <a:r>
              <a:rPr kumimoji="0" lang="fi-FI" sz="1100" b="0" i="0" u="none" strike="noStrike" kern="1200" cap="none" spc="0" normalizeH="0" baseline="0" noProof="0">
                <a:ln>
                  <a:noFill/>
                </a:ln>
                <a:solidFill>
                  <a:prstClr val="black"/>
                </a:solidFill>
                <a:effectLst/>
                <a:uLnTx/>
                <a:uFillTx/>
                <a:latin typeface="Calibri" panose="020F0502020204030204"/>
                <a:ea typeface="+mn-ea"/>
                <a:cs typeface="+mn-cs"/>
              </a:rPr>
              <a:t>-strategian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Calibri" panose="020F0502020204030204"/>
                <a:ea typeface="+mn-ea"/>
                <a:cs typeface="+mn-cs"/>
              </a:rPr>
              <a:t>2026 - 2029</a:t>
            </a:r>
          </a:p>
        </p:txBody>
      </p:sp>
      <p:sp>
        <p:nvSpPr>
          <p:cNvPr id="45" name="Tekstiruutu 44">
            <a:extLst>
              <a:ext uri="{FF2B5EF4-FFF2-40B4-BE49-F238E27FC236}">
                <a16:creationId xmlns:a16="http://schemas.microsoft.com/office/drawing/2014/main" id="{3D6B66F7-DB0E-D514-34FA-1A6B89E4E59C}"/>
              </a:ext>
            </a:extLst>
          </p:cNvPr>
          <p:cNvSpPr txBox="1"/>
          <p:nvPr/>
        </p:nvSpPr>
        <p:spPr>
          <a:xfrm>
            <a:off x="745581" y="794477"/>
            <a:ext cx="1508666" cy="261610"/>
          </a:xfrm>
          <a:prstGeom prst="rect">
            <a:avLst/>
          </a:prstGeom>
          <a:solidFill>
            <a:schemeClr val="bg1"/>
          </a:solidFill>
          <a:ln>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Calibri" panose="020F0502020204030204"/>
                <a:ea typeface="+mn-ea"/>
                <a:cs typeface="+mn-cs"/>
              </a:rPr>
              <a:t>TA 2025 hyväksyminen</a:t>
            </a:r>
          </a:p>
        </p:txBody>
      </p:sp>
      <p:sp>
        <p:nvSpPr>
          <p:cNvPr id="46" name="Tekstiruutu 45">
            <a:extLst>
              <a:ext uri="{FF2B5EF4-FFF2-40B4-BE49-F238E27FC236}">
                <a16:creationId xmlns:a16="http://schemas.microsoft.com/office/drawing/2014/main" id="{CF0E7A2C-9DE2-E871-A404-C9EC471DE980}"/>
              </a:ext>
            </a:extLst>
          </p:cNvPr>
          <p:cNvSpPr txBox="1"/>
          <p:nvPr/>
        </p:nvSpPr>
        <p:spPr>
          <a:xfrm>
            <a:off x="4881125" y="2671777"/>
            <a:ext cx="1530138" cy="261610"/>
          </a:xfrm>
          <a:prstGeom prst="rect">
            <a:avLst/>
          </a:prstGeom>
          <a:solidFill>
            <a:schemeClr val="bg1"/>
          </a:solidFill>
          <a:ln>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Calibri" panose="020F0502020204030204"/>
                <a:ea typeface="+mn-ea"/>
                <a:cs typeface="+mn-cs"/>
              </a:rPr>
              <a:t>TA 2026 hyväksyminen</a:t>
            </a:r>
          </a:p>
        </p:txBody>
      </p:sp>
      <p:sp>
        <p:nvSpPr>
          <p:cNvPr id="5" name="Tekstiruutu 4">
            <a:extLst>
              <a:ext uri="{FF2B5EF4-FFF2-40B4-BE49-F238E27FC236}">
                <a16:creationId xmlns:a16="http://schemas.microsoft.com/office/drawing/2014/main" id="{AD4F4AD8-4AC4-02AC-717C-FA01653E42EB}"/>
              </a:ext>
            </a:extLst>
          </p:cNvPr>
          <p:cNvSpPr txBox="1"/>
          <p:nvPr/>
        </p:nvSpPr>
        <p:spPr>
          <a:xfrm>
            <a:off x="1880579" y="1975789"/>
            <a:ext cx="1004554"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fi-FI" sz="2400" b="1" i="0" u="none" strike="noStrike" kern="1200" cap="none" spc="0" normalizeH="0" baseline="0" noProof="0">
                <a:ln>
                  <a:noFill/>
                </a:ln>
                <a:solidFill>
                  <a:prstClr val="black"/>
                </a:solidFill>
                <a:effectLst/>
                <a:uLnTx/>
                <a:uFillTx/>
                <a:latin typeface="Calibri" panose="020F0502020204030204"/>
                <a:ea typeface="+mn-ea"/>
                <a:cs typeface="+mn-cs"/>
              </a:rPr>
              <a:t>2024</a:t>
            </a:r>
          </a:p>
        </p:txBody>
      </p:sp>
      <p:pic>
        <p:nvPicPr>
          <p:cNvPr id="3" name="Picture 1">
            <a:extLst>
              <a:ext uri="{FF2B5EF4-FFF2-40B4-BE49-F238E27FC236}">
                <a16:creationId xmlns:a16="http://schemas.microsoft.com/office/drawing/2014/main" id="{B499F26E-E926-75F4-57D9-D429EDC71A65}"/>
              </a:ext>
            </a:extLst>
          </p:cNvPr>
          <p:cNvPicPr>
            <a:picLocks noChangeAspect="1"/>
          </p:cNvPicPr>
          <p:nvPr/>
        </p:nvPicPr>
        <p:blipFill>
          <a:blip r:embed="rId2"/>
          <a:stretch>
            <a:fillRect/>
          </a:stretch>
        </p:blipFill>
        <p:spPr>
          <a:xfrm>
            <a:off x="9233380" y="4448341"/>
            <a:ext cx="2048226" cy="2048226"/>
          </a:xfrm>
          <a:prstGeom prst="rect">
            <a:avLst/>
          </a:prstGeom>
        </p:spPr>
      </p:pic>
      <p:sp>
        <p:nvSpPr>
          <p:cNvPr id="18" name="Tekstiruutu 17">
            <a:extLst>
              <a:ext uri="{FF2B5EF4-FFF2-40B4-BE49-F238E27FC236}">
                <a16:creationId xmlns:a16="http://schemas.microsoft.com/office/drawing/2014/main" id="{CAB50069-8F69-81EF-6CA6-E2E65B352C62}"/>
              </a:ext>
            </a:extLst>
          </p:cNvPr>
          <p:cNvSpPr txBox="1"/>
          <p:nvPr/>
        </p:nvSpPr>
        <p:spPr>
          <a:xfrm>
            <a:off x="9850998" y="5274570"/>
            <a:ext cx="782268" cy="40011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prstClr val="black"/>
                </a:solidFill>
                <a:effectLst/>
                <a:uLnTx/>
                <a:uFillTx/>
                <a:latin typeface="Calibri" panose="020F0502020204030204"/>
                <a:ea typeface="+mn-ea"/>
                <a:cs typeface="+mn-cs"/>
              </a:rPr>
              <a:t> 2026</a:t>
            </a:r>
          </a:p>
        </p:txBody>
      </p:sp>
      <p:sp>
        <p:nvSpPr>
          <p:cNvPr id="23" name="Tekstiruutu 22">
            <a:extLst>
              <a:ext uri="{FF2B5EF4-FFF2-40B4-BE49-F238E27FC236}">
                <a16:creationId xmlns:a16="http://schemas.microsoft.com/office/drawing/2014/main" id="{60057F6F-7AF5-1B22-44D4-3FB9547A0E9D}"/>
              </a:ext>
            </a:extLst>
          </p:cNvPr>
          <p:cNvSpPr txBox="1"/>
          <p:nvPr/>
        </p:nvSpPr>
        <p:spPr>
          <a:xfrm>
            <a:off x="10653370" y="4790819"/>
            <a:ext cx="1508497" cy="769441"/>
          </a:xfrm>
          <a:prstGeom prst="rect">
            <a:avLst/>
          </a:prstGeom>
          <a:solidFill>
            <a:srgbClr val="CCFFCC"/>
          </a:solidFill>
          <a:ln>
            <a:solidFill>
              <a:srgbClr val="00B050"/>
            </a:solidFill>
          </a:ln>
        </p:spPr>
        <p:txBody>
          <a:bodyPr wrap="square" lIns="91440" tIns="45720" rIns="91440" bIns="45720" rtlCol="0" anchor="t">
            <a:spAutoFit/>
          </a:bodyPr>
          <a:lstStyle/>
          <a:p>
            <a:pPr>
              <a:defRPr/>
            </a:pPr>
            <a:r>
              <a:rPr lang="fi-FI" sz="1100" b="1">
                <a:solidFill>
                  <a:prstClr val="black"/>
                </a:solidFill>
                <a:latin typeface="Calibri" panose="020F0502020204030204"/>
              </a:rPr>
              <a:t>Tarkistetun </a:t>
            </a:r>
            <a:r>
              <a:rPr kumimoji="0" lang="fi-FI" sz="1100" b="0" i="0" u="none" strike="noStrike" kern="1200" cap="none" spc="0" normalizeH="0" baseline="0" noProof="0">
                <a:ln>
                  <a:noFill/>
                </a:ln>
                <a:solidFill>
                  <a:prstClr val="black"/>
                </a:solidFill>
                <a:effectLst/>
                <a:uLnTx/>
                <a:uFillTx/>
                <a:latin typeface="Calibri" panose="020F0502020204030204"/>
                <a:ea typeface="+mn-ea"/>
                <a:cs typeface="+mn-cs"/>
              </a:rPr>
              <a:t>strategian 2023-2025</a:t>
            </a:r>
            <a:r>
              <a:rPr kumimoji="0" lang="fi-FI" sz="1100" b="1" i="0" u="none" strike="noStrike" kern="1200" cap="none" spc="0" normalizeH="0" baseline="0" noProof="0">
                <a:ln>
                  <a:noFill/>
                </a:ln>
                <a:solidFill>
                  <a:prstClr val="black"/>
                </a:solidFill>
                <a:effectLst/>
                <a:uLnTx/>
                <a:uFillTx/>
                <a:latin typeface="Calibri" panose="020F0502020204030204"/>
                <a:ea typeface="+mn-ea"/>
                <a:cs typeface="+mn-cs"/>
              </a:rPr>
              <a:t> </a:t>
            </a:r>
            <a:r>
              <a:rPr lang="fi-FI" sz="1100" b="1">
                <a:solidFill>
                  <a:prstClr val="black"/>
                </a:solidFill>
                <a:latin typeface="Calibri" panose="020F0502020204030204"/>
              </a:rPr>
              <a:t>toinen</a:t>
            </a:r>
            <a:r>
              <a:rPr kumimoji="0" lang="fi-FI" sz="1100" b="0" i="0" u="none" strike="noStrike" kern="1200" cap="none" spc="0" normalizeH="0" baseline="0" noProof="0">
                <a:ln>
                  <a:noFill/>
                </a:ln>
                <a:solidFill>
                  <a:prstClr val="black"/>
                </a:solidFill>
                <a:effectLst/>
                <a:uLnTx/>
                <a:uFillTx/>
                <a:latin typeface="Calibri" panose="020F0502020204030204"/>
                <a:ea typeface="+mn-ea"/>
                <a:cs typeface="+mn-cs"/>
              </a:rPr>
              <a:t> raportointi TP 2025 yhteydessä</a:t>
            </a:r>
          </a:p>
        </p:txBody>
      </p:sp>
      <p:sp>
        <p:nvSpPr>
          <p:cNvPr id="10" name="Tekstiruutu 9">
            <a:extLst>
              <a:ext uri="{FF2B5EF4-FFF2-40B4-BE49-F238E27FC236}">
                <a16:creationId xmlns:a16="http://schemas.microsoft.com/office/drawing/2014/main" id="{35F3447E-1E91-AD7E-79DA-EB302FBF2027}"/>
              </a:ext>
            </a:extLst>
          </p:cNvPr>
          <p:cNvSpPr txBox="1"/>
          <p:nvPr/>
        </p:nvSpPr>
        <p:spPr>
          <a:xfrm>
            <a:off x="2701926" y="2161947"/>
            <a:ext cx="1824559" cy="430887"/>
          </a:xfrm>
          <a:prstGeom prst="rect">
            <a:avLst/>
          </a:prstGeom>
          <a:solidFill>
            <a:srgbClr val="CCFFCC"/>
          </a:solidFill>
          <a:ln>
            <a:solidFill>
              <a:srgbClr val="00B050"/>
            </a:solidFill>
          </a:ln>
        </p:spPr>
        <p:txBody>
          <a:bodyPr wrap="square" rtlCol="0">
            <a:spAutoFit/>
          </a:bodyPr>
          <a:lstStyle>
            <a:defPPr>
              <a:defRPr lang="en-FI"/>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prstClr val="black"/>
                </a:solidFill>
                <a:effectLst/>
                <a:uLnTx/>
                <a:uFillTx/>
                <a:latin typeface="Calibri" panose="020F0502020204030204"/>
              </a:defRPr>
            </a:lvl1pPr>
          </a:lstStyle>
          <a:p>
            <a:r>
              <a:rPr lang="fi-FI"/>
              <a:t>Strategian väliarviointi käynnistyy virkavalmisteluna </a:t>
            </a:r>
          </a:p>
        </p:txBody>
      </p:sp>
      <p:sp>
        <p:nvSpPr>
          <p:cNvPr id="8" name="Tekstiruutu 7">
            <a:extLst>
              <a:ext uri="{FF2B5EF4-FFF2-40B4-BE49-F238E27FC236}">
                <a16:creationId xmlns:a16="http://schemas.microsoft.com/office/drawing/2014/main" id="{FC05BA37-A03D-7511-AC7A-C0B8F65DE84A}"/>
              </a:ext>
            </a:extLst>
          </p:cNvPr>
          <p:cNvSpPr txBox="1"/>
          <p:nvPr/>
        </p:nvSpPr>
        <p:spPr>
          <a:xfrm>
            <a:off x="2602302" y="1659096"/>
            <a:ext cx="2239695" cy="430887"/>
          </a:xfrm>
          <a:prstGeom prst="rect">
            <a:avLst/>
          </a:prstGeom>
          <a:solidFill>
            <a:srgbClr val="FFFFCC"/>
          </a:solidFill>
          <a:ln>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Calibri" panose="020F0502020204030204"/>
                <a:ea typeface="+mn-ea"/>
                <a:cs typeface="+mn-cs"/>
              </a:rPr>
              <a:t>Strategian 2023-2025 </a:t>
            </a:r>
            <a:r>
              <a:rPr kumimoji="0" lang="fi-FI" sz="1100" b="1" i="0" u="none" strike="noStrike" kern="1200" cap="none" spc="0" normalizeH="0" baseline="0" noProof="0">
                <a:ln>
                  <a:noFill/>
                </a:ln>
                <a:solidFill>
                  <a:prstClr val="black"/>
                </a:solidFill>
                <a:effectLst/>
                <a:uLnTx/>
                <a:uFillTx/>
                <a:latin typeface="Calibri" panose="020F0502020204030204"/>
                <a:ea typeface="+mn-ea"/>
                <a:cs typeface="+mn-cs"/>
              </a:rPr>
              <a:t>ensimmäinen</a:t>
            </a:r>
            <a:r>
              <a:rPr kumimoji="0" lang="fi-FI" sz="1100" b="0" i="0" u="none" strike="noStrike" kern="1200" cap="none" spc="0" normalizeH="0" baseline="0" noProof="0">
                <a:ln>
                  <a:noFill/>
                </a:ln>
                <a:solidFill>
                  <a:prstClr val="black"/>
                </a:solidFill>
                <a:effectLst/>
                <a:uLnTx/>
                <a:uFillTx/>
                <a:latin typeface="Calibri" panose="020F0502020204030204"/>
                <a:ea typeface="+mn-ea"/>
                <a:cs typeface="+mn-cs"/>
              </a:rPr>
              <a:t> raportointi TP 2023 yhteydessä</a:t>
            </a:r>
          </a:p>
        </p:txBody>
      </p:sp>
      <p:sp>
        <p:nvSpPr>
          <p:cNvPr id="19" name="Tekstiruutu 18">
            <a:extLst>
              <a:ext uri="{FF2B5EF4-FFF2-40B4-BE49-F238E27FC236}">
                <a16:creationId xmlns:a16="http://schemas.microsoft.com/office/drawing/2014/main" id="{F630FB01-3DEE-00DD-359E-2CCBFDDDCC7D}"/>
              </a:ext>
            </a:extLst>
          </p:cNvPr>
          <p:cNvSpPr txBox="1"/>
          <p:nvPr/>
        </p:nvSpPr>
        <p:spPr>
          <a:xfrm>
            <a:off x="2107068" y="2787957"/>
            <a:ext cx="1935986" cy="600164"/>
          </a:xfrm>
          <a:prstGeom prst="rect">
            <a:avLst/>
          </a:prstGeom>
          <a:solidFill>
            <a:srgbClr val="CCFFCC"/>
          </a:solidFill>
          <a:ln>
            <a:solidFill>
              <a:srgbClr val="00B050"/>
            </a:solidFill>
          </a:ln>
        </p:spPr>
        <p:txBody>
          <a:bodyPr wrap="square" rtlCol="0">
            <a:spAutoFit/>
          </a:bodyPr>
          <a:lstStyle>
            <a:defPPr>
              <a:defRPr lang="en-FI"/>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prstClr val="black"/>
                </a:solidFill>
                <a:effectLst/>
                <a:uLnTx/>
                <a:uFillTx/>
                <a:latin typeface="Calibri" panose="020F0502020204030204"/>
              </a:defRPr>
            </a:lvl1pPr>
          </a:lstStyle>
          <a:p>
            <a:r>
              <a:rPr lang="fi-FI"/>
              <a:t>Strategian muutosesitykset jatkovalmisteluun AV t</a:t>
            </a:r>
            <a:r>
              <a:rPr lang="fi-FI" err="1"/>
              <a:t>alous</a:t>
            </a:r>
            <a:r>
              <a:rPr lang="fi-FI"/>
              <a:t>- ja  strategiaseminaari 23.-24.5.</a:t>
            </a:r>
          </a:p>
        </p:txBody>
      </p:sp>
      <p:sp>
        <p:nvSpPr>
          <p:cNvPr id="9" name="Nuoli: Oikea 8">
            <a:extLst>
              <a:ext uri="{FF2B5EF4-FFF2-40B4-BE49-F238E27FC236}">
                <a16:creationId xmlns:a16="http://schemas.microsoft.com/office/drawing/2014/main" id="{5B10B421-4DF7-5E60-0090-E82E0F1AFC47}"/>
              </a:ext>
            </a:extLst>
          </p:cNvPr>
          <p:cNvSpPr/>
          <p:nvPr/>
        </p:nvSpPr>
        <p:spPr>
          <a:xfrm>
            <a:off x="416068" y="1066469"/>
            <a:ext cx="2088077" cy="737267"/>
          </a:xfrm>
          <a:prstGeom prst="rightArrow">
            <a:avLst/>
          </a:prstGeom>
          <a:solidFill>
            <a:srgbClr val="CCFFCC"/>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defRPr/>
            </a:pPr>
            <a:r>
              <a:rPr kumimoji="0" lang="fi-FI" sz="1200" b="1" i="0" u="none" strike="noStrike" kern="1200" cap="none" spc="0" normalizeH="0" baseline="0" noProof="0">
                <a:ln>
                  <a:noFill/>
                </a:ln>
                <a:solidFill>
                  <a:prstClr val="black"/>
                </a:solidFill>
                <a:effectLst/>
                <a:uLnTx/>
                <a:uFillTx/>
                <a:latin typeface="Calibri" panose="020F0502020204030204"/>
                <a:ea typeface="+mn-ea"/>
                <a:cs typeface="+mn-cs"/>
              </a:rPr>
              <a:t>Tarkistettu </a:t>
            </a:r>
            <a:r>
              <a:rPr kumimoji="0" lang="fi-FI" sz="1100" b="0" i="0" u="none" strike="noStrike" kern="1200" cap="none" spc="0" normalizeH="0" baseline="0" noProof="0">
                <a:ln>
                  <a:noFill/>
                </a:ln>
                <a:solidFill>
                  <a:prstClr val="black"/>
                </a:solidFill>
                <a:effectLst/>
                <a:uLnTx/>
                <a:uFillTx/>
                <a:latin typeface="Calibri" panose="020F0502020204030204"/>
                <a:ea typeface="+mn-ea"/>
                <a:cs typeface="+mn-cs"/>
              </a:rPr>
              <a:t>strategia</a:t>
            </a: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 voimaan 10-11/2024 </a:t>
            </a:r>
            <a:r>
              <a:rPr lang="fi-FI" sz="1200">
                <a:solidFill>
                  <a:prstClr val="black"/>
                </a:solidFill>
                <a:latin typeface="Calibri" panose="020F0502020204030204"/>
              </a:rPr>
              <a:t>?</a:t>
            </a:r>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Nuoli: Oikea 24">
            <a:extLst>
              <a:ext uri="{FF2B5EF4-FFF2-40B4-BE49-F238E27FC236}">
                <a16:creationId xmlns:a16="http://schemas.microsoft.com/office/drawing/2014/main" id="{A71E6FF4-47D4-A6E3-8906-19AE94E49D99}"/>
              </a:ext>
            </a:extLst>
          </p:cNvPr>
          <p:cNvSpPr/>
          <p:nvPr/>
        </p:nvSpPr>
        <p:spPr>
          <a:xfrm>
            <a:off x="9850998" y="4030428"/>
            <a:ext cx="1599390" cy="764145"/>
          </a:xfrm>
          <a:prstGeom prst="rightArrow">
            <a:avLst/>
          </a:prstGeom>
          <a:solidFill>
            <a:srgbClr val="CCE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solidFill>
                <a:effectLst/>
                <a:uLnTx/>
                <a:uFillTx/>
                <a:latin typeface="Calibri" panose="020F0502020204030204"/>
                <a:ea typeface="+mn-ea"/>
                <a:cs typeface="+mn-cs"/>
              </a:rPr>
              <a:t>Uusi</a:t>
            </a: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 HVA-strategia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t>voimaan 1.1.2026</a:t>
            </a:r>
          </a:p>
        </p:txBody>
      </p:sp>
      <p:sp>
        <p:nvSpPr>
          <p:cNvPr id="27" name="Tekstiruutu 26">
            <a:extLst>
              <a:ext uri="{FF2B5EF4-FFF2-40B4-BE49-F238E27FC236}">
                <a16:creationId xmlns:a16="http://schemas.microsoft.com/office/drawing/2014/main" id="{EE4B38FC-237D-89BD-B6B0-9EEE86CD695F}"/>
              </a:ext>
            </a:extLst>
          </p:cNvPr>
          <p:cNvSpPr txBox="1"/>
          <p:nvPr/>
        </p:nvSpPr>
        <p:spPr>
          <a:xfrm>
            <a:off x="9850998" y="532867"/>
            <a:ext cx="2209455" cy="261610"/>
          </a:xfrm>
          <a:prstGeom prst="rect">
            <a:avLst/>
          </a:prstGeom>
          <a:solidFill>
            <a:srgbClr val="CCFFCC"/>
          </a:solidFill>
          <a:ln>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Calibri" panose="020F0502020204030204"/>
                <a:ea typeface="+mn-ea"/>
                <a:cs typeface="+mn-cs"/>
              </a:rPr>
              <a:t>Tarkistettu strategia 2023-2025</a:t>
            </a:r>
          </a:p>
        </p:txBody>
      </p:sp>
      <p:sp>
        <p:nvSpPr>
          <p:cNvPr id="36" name="Tekstiruutu 35">
            <a:extLst>
              <a:ext uri="{FF2B5EF4-FFF2-40B4-BE49-F238E27FC236}">
                <a16:creationId xmlns:a16="http://schemas.microsoft.com/office/drawing/2014/main" id="{0D458313-7A46-1072-C9DF-876A8F76FC33}"/>
              </a:ext>
            </a:extLst>
          </p:cNvPr>
          <p:cNvSpPr txBox="1"/>
          <p:nvPr/>
        </p:nvSpPr>
        <p:spPr>
          <a:xfrm>
            <a:off x="9841473" y="34406"/>
            <a:ext cx="2204721" cy="430887"/>
          </a:xfrm>
          <a:prstGeom prst="rect">
            <a:avLst/>
          </a:prstGeom>
          <a:solidFill>
            <a:srgbClr val="FFFFCC"/>
          </a:solidFill>
          <a:ln>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Calibri" panose="020F0502020204030204"/>
                <a:ea typeface="+mn-ea"/>
                <a:cs typeface="+mn-cs"/>
              </a:rPr>
              <a:t>Ensimmäisen valtuustokauden alkuperäinen strategia 2023-2025 </a:t>
            </a:r>
          </a:p>
        </p:txBody>
      </p:sp>
      <p:sp>
        <p:nvSpPr>
          <p:cNvPr id="42" name="Tekstiruutu 41">
            <a:extLst>
              <a:ext uri="{FF2B5EF4-FFF2-40B4-BE49-F238E27FC236}">
                <a16:creationId xmlns:a16="http://schemas.microsoft.com/office/drawing/2014/main" id="{EC016697-EBA3-10D8-8CAF-B44895C17B64}"/>
              </a:ext>
            </a:extLst>
          </p:cNvPr>
          <p:cNvSpPr txBox="1"/>
          <p:nvPr/>
        </p:nvSpPr>
        <p:spPr>
          <a:xfrm>
            <a:off x="9865257" y="866853"/>
            <a:ext cx="2195196" cy="430887"/>
          </a:xfrm>
          <a:prstGeom prst="rect">
            <a:avLst/>
          </a:prstGeom>
          <a:solidFill>
            <a:srgbClr val="CCECFF"/>
          </a:solidFill>
          <a:ln>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Calibri" panose="020F0502020204030204"/>
                <a:ea typeface="+mn-ea"/>
                <a:cs typeface="+mn-cs"/>
              </a:rPr>
              <a:t>Toisen valtuustokauden 2025-2029 </a:t>
            </a:r>
            <a:r>
              <a:rPr kumimoji="0" lang="fi-FI" sz="1100" b="0" i="0" u="none" strike="noStrike" kern="1200" cap="none" spc="0" normalizeH="0" baseline="0" noProof="0" err="1">
                <a:ln>
                  <a:noFill/>
                </a:ln>
                <a:solidFill>
                  <a:prstClr val="black"/>
                </a:solidFill>
                <a:effectLst/>
                <a:uLnTx/>
                <a:uFillTx/>
                <a:latin typeface="Calibri" panose="020F0502020204030204"/>
                <a:ea typeface="+mn-ea"/>
                <a:cs typeface="+mn-cs"/>
              </a:rPr>
              <a:t>hva</a:t>
            </a:r>
            <a:r>
              <a:rPr kumimoji="0" lang="fi-FI" sz="1100" b="0" i="0" u="none" strike="noStrike" kern="1200" cap="none" spc="0" normalizeH="0" baseline="0" noProof="0">
                <a:ln>
                  <a:noFill/>
                </a:ln>
                <a:solidFill>
                  <a:prstClr val="black"/>
                </a:solidFill>
                <a:effectLst/>
                <a:uLnTx/>
                <a:uFillTx/>
                <a:latin typeface="Calibri" panose="020F0502020204030204"/>
                <a:ea typeface="+mn-ea"/>
                <a:cs typeface="+mn-cs"/>
              </a:rPr>
              <a:t>-strategia</a:t>
            </a:r>
          </a:p>
        </p:txBody>
      </p:sp>
      <p:sp>
        <p:nvSpPr>
          <p:cNvPr id="44" name="Tekstiruutu 43">
            <a:extLst>
              <a:ext uri="{FF2B5EF4-FFF2-40B4-BE49-F238E27FC236}">
                <a16:creationId xmlns:a16="http://schemas.microsoft.com/office/drawing/2014/main" id="{D32D3ECD-CA3A-19DC-D70E-6AF4D3E245C0}"/>
              </a:ext>
            </a:extLst>
          </p:cNvPr>
          <p:cNvSpPr txBox="1"/>
          <p:nvPr/>
        </p:nvSpPr>
        <p:spPr>
          <a:xfrm flipH="1">
            <a:off x="81018" y="5625042"/>
            <a:ext cx="5357021" cy="990015"/>
          </a:xfrm>
          <a:prstGeom prst="rect">
            <a:avLst/>
          </a:prstGeom>
          <a:noFill/>
          <a:ln>
            <a:solidFill>
              <a:schemeClr val="tx1"/>
            </a:solidFill>
          </a:ln>
        </p:spPr>
        <p:txBody>
          <a:bodyPr wrap="square" lIns="91440" tIns="45720" rIns="91440" bIns="45720" rtlCol="0" anchor="t">
            <a:spAutoFit/>
          </a:bodyPr>
          <a:lstStyle/>
          <a:p>
            <a:pPr>
              <a:lnSpc>
                <a:spcPct val="107000"/>
              </a:lnSpc>
              <a:spcAft>
                <a:spcPts val="800"/>
              </a:spcAft>
              <a:defRPr/>
            </a:pPr>
            <a:r>
              <a:rPr kumimoji="0" lang="fi-FI" sz="1100" b="0" i="0" u="none" strike="noStrike" kern="1200" cap="none" spc="0" normalizeH="0" baseline="0" noProof="0">
                <a:ln>
                  <a:noFill/>
                </a:ln>
                <a:solidFill>
                  <a:prstClr val="black"/>
                </a:solidFill>
                <a:effectLst/>
                <a:uLnTx/>
                <a:uFillTx/>
                <a:latin typeface="Calibri Light"/>
                <a:ea typeface="Calibri" panose="020F0502020204030204" pitchFamily="34" charset="0"/>
                <a:cs typeface="Arial"/>
              </a:rPr>
              <a:t>TA 2024 s. 23: Lain mukaan hyvinvointialuestrategia tarkistetaan vähintään kerran aluevaltuuston toimikaudessa. Vantaan ja Keravan hyvinvointialueen strategia väliarvioidaan vuoden 2024 aikana. Samalla arvioidaan strategian mittarien toimivuus ja uusien mittarien tarve. Väliarviointia tukee myös vuoden 2023 tilinpäätöksen yhteydessä tehtävä strategian tavoitteiden etenemisen raportointi.</a:t>
            </a:r>
            <a:r>
              <a:rPr lang="fi-FI" sz="800">
                <a:solidFill>
                  <a:prstClr val="black"/>
                </a:solidFill>
                <a:latin typeface="Calibri Light"/>
                <a:ea typeface="Calibri" panose="020F0502020204030204" pitchFamily="34" charset="0"/>
                <a:cs typeface="Arial"/>
              </a:rPr>
              <a:t> </a:t>
            </a:r>
            <a:endParaRPr lang="fi-FI" sz="800" b="0" i="0" u="none" strike="noStrike" kern="1200" cap="none" spc="0" normalizeH="0" baseline="0" noProof="0">
              <a:ln>
                <a:noFill/>
              </a:ln>
              <a:solidFill>
                <a:prstClr val="black"/>
              </a:solidFill>
              <a:effectLst/>
              <a:uLnTx/>
              <a:uFillTx/>
              <a:latin typeface="Calibri"/>
              <a:ea typeface="Calibri" panose="020F0502020204030204" pitchFamily="34" charset="0"/>
              <a:cs typeface="Arial" panose="020B0604020202020204" pitchFamily="34" charset="0"/>
            </a:endParaRPr>
          </a:p>
        </p:txBody>
      </p:sp>
      <p:sp>
        <p:nvSpPr>
          <p:cNvPr id="24" name="Tekstiruutu 23">
            <a:extLst>
              <a:ext uri="{FF2B5EF4-FFF2-40B4-BE49-F238E27FC236}">
                <a16:creationId xmlns:a16="http://schemas.microsoft.com/office/drawing/2014/main" id="{D8102C92-A65E-D7CD-9A41-1445B9C5B1F6}"/>
              </a:ext>
            </a:extLst>
          </p:cNvPr>
          <p:cNvSpPr txBox="1"/>
          <p:nvPr/>
        </p:nvSpPr>
        <p:spPr>
          <a:xfrm>
            <a:off x="6731688" y="2769578"/>
            <a:ext cx="1983491" cy="430887"/>
          </a:xfrm>
          <a:prstGeom prst="rect">
            <a:avLst/>
          </a:prstGeom>
          <a:solidFill>
            <a:srgbClr val="CCFFCC"/>
          </a:solidFill>
          <a:ln>
            <a:solidFill>
              <a:srgbClr val="00B050"/>
            </a:solidFill>
          </a:ln>
        </p:spPr>
        <p:txBody>
          <a:bodyPr wrap="square" lIns="91440" tIns="45720" rIns="91440" bIns="45720" rtlCol="0" anchor="t">
            <a:spAutoFit/>
          </a:bodyPr>
          <a:lstStyle/>
          <a:p>
            <a:pPr>
              <a:defRPr/>
            </a:pPr>
            <a:r>
              <a:rPr lang="fi-FI" sz="1100" b="1">
                <a:solidFill>
                  <a:prstClr val="black"/>
                </a:solidFill>
                <a:latin typeface="Calibri" panose="020F0502020204030204"/>
              </a:rPr>
              <a:t>Tarkistetun</a:t>
            </a:r>
            <a:r>
              <a:rPr kumimoji="0" lang="fi-FI" sz="1100" b="0" i="0" u="none" strike="noStrike" kern="1200" cap="none" spc="0" normalizeH="0" baseline="0" noProof="0">
                <a:ln>
                  <a:noFill/>
                </a:ln>
                <a:solidFill>
                  <a:prstClr val="black"/>
                </a:solidFill>
                <a:effectLst/>
                <a:uLnTx/>
                <a:uFillTx/>
                <a:latin typeface="Calibri" panose="020F0502020204030204"/>
                <a:ea typeface="+mn-ea"/>
                <a:cs typeface="+mn-cs"/>
              </a:rPr>
              <a:t> </a:t>
            </a:r>
            <a:r>
              <a:rPr lang="fi-FI" sz="1100">
                <a:solidFill>
                  <a:prstClr val="black"/>
                </a:solidFill>
                <a:latin typeface="Calibri" panose="020F0502020204030204"/>
              </a:rPr>
              <a:t>strategian</a:t>
            </a:r>
            <a:r>
              <a:rPr kumimoji="0" lang="fi-FI" sz="1100" b="0" i="0" u="none" strike="noStrike" kern="1200" cap="none" spc="0" normalizeH="0" baseline="0" noProof="0">
                <a:ln>
                  <a:noFill/>
                </a:ln>
                <a:solidFill>
                  <a:prstClr val="black"/>
                </a:solidFill>
                <a:effectLst/>
                <a:uLnTx/>
                <a:uFillTx/>
                <a:latin typeface="Calibri" panose="020F0502020204030204"/>
                <a:ea typeface="+mn-ea"/>
                <a:cs typeface="+mn-cs"/>
              </a:rPr>
              <a:t> 2023-2025</a:t>
            </a:r>
            <a:r>
              <a:rPr lang="fi-FI" sz="1100">
                <a:solidFill>
                  <a:prstClr val="black"/>
                </a:solidFill>
                <a:latin typeface="Calibri" panose="020F0502020204030204"/>
              </a:rPr>
              <a:t> </a:t>
            </a:r>
            <a:r>
              <a:rPr lang="fi-FI" sz="1100" b="1">
                <a:solidFill>
                  <a:prstClr val="black"/>
                </a:solidFill>
                <a:latin typeface="Calibri" panose="020F0502020204030204"/>
              </a:rPr>
              <a:t>ensimmäinen </a:t>
            </a:r>
            <a:r>
              <a:rPr lang="fi-FI" sz="1100">
                <a:solidFill>
                  <a:prstClr val="black"/>
                </a:solidFill>
                <a:latin typeface="Calibri" panose="020F0502020204030204"/>
              </a:rPr>
              <a:t>raportointi</a:t>
            </a:r>
            <a:endParaRPr kumimoji="0" lang="fi-FI"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kstiruutu 19">
            <a:extLst>
              <a:ext uri="{FF2B5EF4-FFF2-40B4-BE49-F238E27FC236}">
                <a16:creationId xmlns:a16="http://schemas.microsoft.com/office/drawing/2014/main" id="{5AF45F1E-9665-DEAA-8B54-20837014F608}"/>
              </a:ext>
            </a:extLst>
          </p:cNvPr>
          <p:cNvSpPr txBox="1"/>
          <p:nvPr/>
        </p:nvSpPr>
        <p:spPr>
          <a:xfrm>
            <a:off x="149721" y="1756062"/>
            <a:ext cx="1566783" cy="430887"/>
          </a:xfrm>
          <a:prstGeom prst="rect">
            <a:avLst/>
          </a:prstGeom>
          <a:solidFill>
            <a:srgbClr val="CCFFCC"/>
          </a:solidFill>
          <a:ln>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solidFill>
                <a:effectLst/>
                <a:uLnTx/>
                <a:uFillTx/>
                <a:latin typeface="Calibri" panose="020F0502020204030204"/>
                <a:ea typeface="+mn-ea"/>
                <a:cs typeface="+mn-cs"/>
              </a:rPr>
              <a:t>Tarkistetun strategian hyväksyminen AH ja AV</a:t>
            </a:r>
          </a:p>
        </p:txBody>
      </p:sp>
      <p:sp>
        <p:nvSpPr>
          <p:cNvPr id="38" name="Tekstiruutu 37">
            <a:extLst>
              <a:ext uri="{FF2B5EF4-FFF2-40B4-BE49-F238E27FC236}">
                <a16:creationId xmlns:a16="http://schemas.microsoft.com/office/drawing/2014/main" id="{0131EE70-1D40-0471-1BEF-CAAB307FC21D}"/>
              </a:ext>
            </a:extLst>
          </p:cNvPr>
          <p:cNvSpPr txBox="1"/>
          <p:nvPr/>
        </p:nvSpPr>
        <p:spPr>
          <a:xfrm>
            <a:off x="6643082" y="3984267"/>
            <a:ext cx="1922928" cy="261610"/>
          </a:xfrm>
          <a:prstGeom prst="rect">
            <a:avLst/>
          </a:prstGeom>
          <a:solidFill>
            <a:schemeClr val="bg1"/>
          </a:solidFill>
          <a:ln>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Alue- ja kuntavaalit 13.4.2025</a:t>
            </a:r>
          </a:p>
        </p:txBody>
      </p:sp>
      <p:sp>
        <p:nvSpPr>
          <p:cNvPr id="7" name="Nuoli: Raita oikealla 6">
            <a:extLst>
              <a:ext uri="{FF2B5EF4-FFF2-40B4-BE49-F238E27FC236}">
                <a16:creationId xmlns:a16="http://schemas.microsoft.com/office/drawing/2014/main" id="{68B700D7-A9D2-8413-3FBF-6D9E40033C54}"/>
              </a:ext>
            </a:extLst>
          </p:cNvPr>
          <p:cNvSpPr/>
          <p:nvPr/>
        </p:nvSpPr>
        <p:spPr>
          <a:xfrm>
            <a:off x="17316" y="54127"/>
            <a:ext cx="2851417" cy="737268"/>
          </a:xfrm>
          <a:prstGeom prst="stripedRightArrow">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prstClr val="black">
                    <a:lumMod val="95000"/>
                    <a:lumOff val="5000"/>
                  </a:prstClr>
                </a:solidFill>
                <a:effectLst/>
                <a:uLnTx/>
                <a:uFillTx/>
                <a:latin typeface="Calibri" panose="020F0502020204030204"/>
                <a:ea typeface="+mn-ea"/>
                <a:cs typeface="+mn-cs"/>
              </a:rPr>
              <a:t>Hyvinvointialuestrategia 2023 - 2025</a:t>
            </a:r>
            <a:endParaRPr lang="fi-FI" sz="1200" b="1" i="0" u="none" strike="noStrike" kern="1200" cap="none" spc="0" normalizeH="0" baseline="0" noProof="0">
              <a:ln>
                <a:noFill/>
              </a:ln>
              <a:solidFill>
                <a:prstClr val="black">
                  <a:lumMod val="95000"/>
                  <a:lumOff val="5000"/>
                </a:prstClr>
              </a:solidFill>
              <a:effectLst/>
              <a:uLnTx/>
              <a:uFillTx/>
              <a:latin typeface="Calibri" panose="020F0502020204030204"/>
              <a:cs typeface="Calibri"/>
            </a:endParaRPr>
          </a:p>
        </p:txBody>
      </p:sp>
      <p:sp>
        <p:nvSpPr>
          <p:cNvPr id="26" name="Tekstiruutu 25">
            <a:extLst>
              <a:ext uri="{FF2B5EF4-FFF2-40B4-BE49-F238E27FC236}">
                <a16:creationId xmlns:a16="http://schemas.microsoft.com/office/drawing/2014/main" id="{D164E793-AC38-A355-95B2-2B227B3EDE3E}"/>
              </a:ext>
            </a:extLst>
          </p:cNvPr>
          <p:cNvSpPr txBox="1"/>
          <p:nvPr/>
        </p:nvSpPr>
        <p:spPr>
          <a:xfrm>
            <a:off x="349217" y="2856458"/>
            <a:ext cx="1515067" cy="261610"/>
          </a:xfrm>
          <a:prstGeom prst="rect">
            <a:avLst/>
          </a:prstGeom>
          <a:solidFill>
            <a:srgbClr val="CCFFCC"/>
          </a:solidFill>
          <a:ln>
            <a:solidFill>
              <a:srgbClr val="00B050"/>
            </a:solidFill>
          </a:ln>
        </p:spPr>
        <p:txBody>
          <a:bodyPr wrap="square" lIns="91440" tIns="45720" rIns="91440" bIns="45720" rtlCol="0" anchor="t">
            <a:spAutoFit/>
          </a:bodyPr>
          <a:lstStyle>
            <a:defPPr>
              <a:defRPr lang="en-FI"/>
            </a:defPPr>
            <a:lvl1pPr marR="0" lvl="0" indent="0" fontAlgn="auto">
              <a:lnSpc>
                <a:spcPct val="100000"/>
              </a:lnSpc>
              <a:spcBef>
                <a:spcPts val="0"/>
              </a:spcBef>
              <a:spcAft>
                <a:spcPts val="0"/>
              </a:spcAft>
              <a:buClrTx/>
              <a:buSzTx/>
              <a:buFontTx/>
              <a:buNone/>
              <a:tabLst/>
              <a:defRPr kumimoji="0" sz="1100" b="0" i="0" u="none" strike="noStrike" cap="none" spc="0" normalizeH="0" baseline="0">
                <a:ln>
                  <a:noFill/>
                </a:ln>
                <a:solidFill>
                  <a:prstClr val="black"/>
                </a:solidFill>
                <a:effectLst/>
                <a:uLnTx/>
                <a:uFillTx/>
                <a:latin typeface="Calibri" panose="020F0502020204030204"/>
              </a:defRPr>
            </a:lvl1pPr>
          </a:lstStyle>
          <a:p>
            <a:r>
              <a:rPr lang="fi-FI"/>
              <a:t>Ryhmien kommentit</a:t>
            </a:r>
          </a:p>
        </p:txBody>
      </p:sp>
    </p:spTree>
    <p:extLst>
      <p:ext uri="{BB962C8B-B14F-4D97-AF65-F5344CB8AC3E}">
        <p14:creationId xmlns:p14="http://schemas.microsoft.com/office/powerpoint/2010/main" val="3734373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122C71B-DA72-8119-0673-CF172C6C898E}"/>
              </a:ext>
            </a:extLst>
          </p:cNvPr>
          <p:cNvSpPr>
            <a:spLocks noGrp="1"/>
          </p:cNvSpPr>
          <p:nvPr>
            <p:ph type="ctrTitle"/>
          </p:nvPr>
        </p:nvSpPr>
        <p:spPr>
          <a:xfrm>
            <a:off x="1207576" y="1408050"/>
            <a:ext cx="9144000" cy="2387600"/>
          </a:xfrm>
        </p:spPr>
        <p:txBody>
          <a:bodyPr>
            <a:normAutofit/>
          </a:bodyPr>
          <a:lstStyle/>
          <a:p>
            <a:r>
              <a:rPr lang="fi-FI" sz="4800">
                <a:latin typeface="Calibri" panose="020F0502020204030204" pitchFamily="34" charset="0"/>
                <a:cs typeface="Calibri" panose="020F0502020204030204" pitchFamily="34" charset="0"/>
              </a:rPr>
              <a:t>Strategian väliarviointi – </a:t>
            </a:r>
            <a:br>
              <a:rPr lang="fi-FI" sz="4800">
                <a:latin typeface="Calibri" panose="020F0502020204030204" pitchFamily="34" charset="0"/>
                <a:cs typeface="Calibri" panose="020F0502020204030204" pitchFamily="34" charset="0"/>
              </a:rPr>
            </a:br>
            <a:r>
              <a:rPr lang="fi-FI" sz="4800">
                <a:latin typeface="Calibri" panose="020F0502020204030204" pitchFamily="34" charset="0"/>
                <a:cs typeface="Calibri" panose="020F0502020204030204" pitchFamily="34" charset="0"/>
              </a:rPr>
              <a:t>virkavalmistelun muutosehdotukset </a:t>
            </a:r>
            <a:br>
              <a:rPr lang="fi-FI" sz="4800">
                <a:latin typeface="Calibri" panose="020F0502020204030204" pitchFamily="34" charset="0"/>
                <a:cs typeface="Calibri" panose="020F0502020204030204" pitchFamily="34" charset="0"/>
              </a:rPr>
            </a:br>
            <a:endParaRPr lang="fi-FI" sz="4800">
              <a:latin typeface="Calibri" panose="020F0502020204030204" pitchFamily="34" charset="0"/>
              <a:cs typeface="Calibri" panose="020F0502020204030204" pitchFamily="34" charset="0"/>
            </a:endParaRPr>
          </a:p>
        </p:txBody>
      </p:sp>
      <p:sp>
        <p:nvSpPr>
          <p:cNvPr id="3" name="Alaotsikko 2">
            <a:extLst>
              <a:ext uri="{FF2B5EF4-FFF2-40B4-BE49-F238E27FC236}">
                <a16:creationId xmlns:a16="http://schemas.microsoft.com/office/drawing/2014/main" id="{B4FE23E5-DA21-5DF9-DAB7-0857E1B1E2E8}"/>
              </a:ext>
            </a:extLst>
          </p:cNvPr>
          <p:cNvSpPr>
            <a:spLocks noGrp="1"/>
          </p:cNvSpPr>
          <p:nvPr>
            <p:ph type="subTitle" idx="1"/>
          </p:nvPr>
        </p:nvSpPr>
        <p:spPr>
          <a:xfrm>
            <a:off x="1388533" y="4121327"/>
            <a:ext cx="9144000" cy="1655762"/>
          </a:xfrm>
        </p:spPr>
        <p:txBody>
          <a:bodyPr/>
          <a:lstStyle/>
          <a:p>
            <a:endParaRPr lang="fi-FI"/>
          </a:p>
        </p:txBody>
      </p:sp>
    </p:spTree>
    <p:extLst>
      <p:ext uri="{BB962C8B-B14F-4D97-AF65-F5344CB8AC3E}">
        <p14:creationId xmlns:p14="http://schemas.microsoft.com/office/powerpoint/2010/main" val="3351239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3F2C4A-E739-D1ED-DBB1-9ADB272A73F6}"/>
              </a:ext>
            </a:extLst>
          </p:cNvPr>
          <p:cNvSpPr>
            <a:spLocks noGrp="1"/>
          </p:cNvSpPr>
          <p:nvPr>
            <p:ph type="title"/>
          </p:nvPr>
        </p:nvSpPr>
        <p:spPr>
          <a:xfrm>
            <a:off x="319668" y="486384"/>
            <a:ext cx="10260000" cy="671210"/>
          </a:xfrm>
          <a:solidFill>
            <a:srgbClr val="92D050"/>
          </a:solidFill>
        </p:spPr>
        <p:txBody>
          <a:bodyPr>
            <a:normAutofit fontScale="90000"/>
          </a:bodyPr>
          <a:lstStyle/>
          <a:p>
            <a:r>
              <a:rPr lang="fi-FI"/>
              <a:t>Muutosesitysten kohdentuminen</a:t>
            </a:r>
          </a:p>
        </p:txBody>
      </p:sp>
      <p:sp>
        <p:nvSpPr>
          <p:cNvPr id="3" name="Sisällön paikkamerkki 2">
            <a:extLst>
              <a:ext uri="{FF2B5EF4-FFF2-40B4-BE49-F238E27FC236}">
                <a16:creationId xmlns:a16="http://schemas.microsoft.com/office/drawing/2014/main" id="{87210661-42BE-44A4-A266-02C16867C31E}"/>
              </a:ext>
            </a:extLst>
          </p:cNvPr>
          <p:cNvSpPr>
            <a:spLocks noGrp="1"/>
          </p:cNvSpPr>
          <p:nvPr>
            <p:ph idx="1"/>
          </p:nvPr>
        </p:nvSpPr>
        <p:spPr>
          <a:xfrm>
            <a:off x="319668" y="1468282"/>
            <a:ext cx="11372979" cy="4455863"/>
          </a:xfrm>
        </p:spPr>
        <p:txBody>
          <a:bodyPr vert="horz" lIns="91440" tIns="45720" rIns="91440" bIns="45720" rtlCol="0" anchor="t">
            <a:normAutofit/>
          </a:bodyPr>
          <a:lstStyle/>
          <a:p>
            <a:r>
              <a:rPr lang="fi-FI" sz="1800">
                <a:cs typeface="Calibri" panose="020F0502020204030204"/>
              </a:rPr>
              <a:t>Asiakirjan tekstimuutokset, mm</a:t>
            </a:r>
          </a:p>
          <a:p>
            <a:pPr lvl="1"/>
            <a:r>
              <a:rPr lang="fi-FI" sz="1800">
                <a:cs typeface="Calibri" panose="020F0502020204030204"/>
              </a:rPr>
              <a:t>aikamuotojen päivitystä</a:t>
            </a:r>
          </a:p>
          <a:p>
            <a:pPr lvl="1"/>
            <a:r>
              <a:rPr lang="fi-FI" sz="1800">
                <a:cs typeface="Calibri" panose="020F0502020204030204"/>
              </a:rPr>
              <a:t>viittaus valtion ohjausrakenteiden muutosesitykseen (HE)</a:t>
            </a:r>
          </a:p>
          <a:p>
            <a:pPr lvl="1"/>
            <a:r>
              <a:rPr lang="fi-FI" sz="1800">
                <a:cs typeface="Calibri" panose="020F0502020204030204"/>
              </a:rPr>
              <a:t>väestötietoja</a:t>
            </a:r>
          </a:p>
          <a:p>
            <a:pPr lvl="1"/>
            <a:r>
              <a:rPr lang="fi-FI" sz="1800">
                <a:cs typeface="Calibri" panose="020F0502020204030204"/>
              </a:rPr>
              <a:t>ensimmäinen toimintavuosi 2023 -&gt; valtuustokausi</a:t>
            </a:r>
          </a:p>
          <a:p>
            <a:pPr lvl="1"/>
            <a:r>
              <a:rPr lang="fi-FI" sz="1800">
                <a:cs typeface="Calibri" panose="020F0502020204030204"/>
              </a:rPr>
              <a:t>viittaus uudistusohjelma, järjestöyhteistyön neuvottelukunta</a:t>
            </a:r>
          </a:p>
          <a:p>
            <a:pPr marL="0" indent="0">
              <a:buNone/>
            </a:pPr>
            <a:endParaRPr lang="fi-FI" sz="1800">
              <a:cs typeface="Calibri" panose="020F0502020204030204"/>
            </a:endParaRPr>
          </a:p>
          <a:p>
            <a:r>
              <a:rPr lang="fi-FI" sz="1800"/>
              <a:t>Mittareiden päivitysehdotukset</a:t>
            </a:r>
          </a:p>
          <a:p>
            <a:pPr lvl="1"/>
            <a:r>
              <a:rPr lang="fi-FI" sz="1800"/>
              <a:t>Lainsäädännön muutokset </a:t>
            </a:r>
            <a:endParaRPr lang="fi-FI" sz="1800">
              <a:cs typeface="Calibri" panose="020F0502020204030204"/>
            </a:endParaRPr>
          </a:p>
          <a:p>
            <a:pPr lvl="2"/>
            <a:r>
              <a:rPr lang="fi-FI" sz="1800"/>
              <a:t>Hoitotakuu:  7 vrk –&gt; 14 vrk (- &gt; ?)</a:t>
            </a:r>
          </a:p>
          <a:p>
            <a:pPr lvl="1"/>
            <a:r>
              <a:rPr lang="fi-FI" sz="1800"/>
              <a:t>Organisaatiorakenteen muutokset; mittarit vastaamaan uudistetusta yksikkörakenteesta saatavaa tietoa</a:t>
            </a:r>
          </a:p>
          <a:p>
            <a:pPr lvl="1"/>
            <a:r>
              <a:rPr lang="fi-FI" sz="1800"/>
              <a:t>Tavoitetason päivitys tukemaan tarkoituksenmukaisesti palvelukokonaisuutta</a:t>
            </a:r>
          </a:p>
          <a:p>
            <a:pPr lvl="1"/>
            <a:r>
              <a:rPr lang="fi-FI" sz="1800"/>
              <a:t>Mittariston uudistaminen vastaamaan käyttöönotettua arviointiasteikkoa</a:t>
            </a:r>
          </a:p>
        </p:txBody>
      </p:sp>
    </p:spTree>
    <p:extLst>
      <p:ext uri="{BB962C8B-B14F-4D97-AF65-F5344CB8AC3E}">
        <p14:creationId xmlns:p14="http://schemas.microsoft.com/office/powerpoint/2010/main" val="3952547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B0C6772-BB19-548D-F761-102529209EA5}"/>
              </a:ext>
            </a:extLst>
          </p:cNvPr>
          <p:cNvSpPr>
            <a:spLocks noGrp="1"/>
          </p:cNvSpPr>
          <p:nvPr>
            <p:ph type="dt" sz="half" idx="10"/>
          </p:nvPr>
        </p:nvSpPr>
        <p:spPr/>
        <p:txBody>
          <a:bodyPr/>
          <a:lstStyle/>
          <a:p>
            <a:fld id="{7C46CF40-C63D-4563-8757-6DC4E6BF2D21}" type="datetime1">
              <a:rPr lang="fi-FI" smtClean="0"/>
              <a:t>20.8.2024</a:t>
            </a:fld>
            <a:endParaRPr lang="fi-FI"/>
          </a:p>
        </p:txBody>
      </p:sp>
      <p:sp>
        <p:nvSpPr>
          <p:cNvPr id="3" name="Dian numeron paikkamerkki 2">
            <a:extLst>
              <a:ext uri="{FF2B5EF4-FFF2-40B4-BE49-F238E27FC236}">
                <a16:creationId xmlns:a16="http://schemas.microsoft.com/office/drawing/2014/main" id="{A72115F0-4D70-CB80-2916-0574F591FC96}"/>
              </a:ext>
            </a:extLst>
          </p:cNvPr>
          <p:cNvSpPr>
            <a:spLocks noGrp="1"/>
          </p:cNvSpPr>
          <p:nvPr>
            <p:ph type="sldNum" sz="quarter" idx="12"/>
          </p:nvPr>
        </p:nvSpPr>
        <p:spPr/>
        <p:txBody>
          <a:bodyPr/>
          <a:lstStyle/>
          <a:p>
            <a:fld id="{D5C7B8F6-2765-465B-BF52-D1DF320C1AE3}" type="slidenum">
              <a:rPr lang="fi-FI" smtClean="0"/>
              <a:t>9</a:t>
            </a:fld>
            <a:endParaRPr lang="fi-FI"/>
          </a:p>
        </p:txBody>
      </p:sp>
      <p:sp>
        <p:nvSpPr>
          <p:cNvPr id="7" name="Suorakulmio 6">
            <a:extLst>
              <a:ext uri="{FF2B5EF4-FFF2-40B4-BE49-F238E27FC236}">
                <a16:creationId xmlns:a16="http://schemas.microsoft.com/office/drawing/2014/main" id="{1A9E2557-E2D4-1E5D-B24F-7FF077A16059}"/>
              </a:ext>
            </a:extLst>
          </p:cNvPr>
          <p:cNvSpPr/>
          <p:nvPr/>
        </p:nvSpPr>
        <p:spPr>
          <a:xfrm>
            <a:off x="563108" y="1571031"/>
            <a:ext cx="3223482" cy="4335990"/>
          </a:xfrm>
          <a:prstGeom prst="rect">
            <a:avLst/>
          </a:prstGeom>
          <a:solidFill>
            <a:schemeClr val="bg1">
              <a:lumMod val="95000"/>
            </a:schemeClr>
          </a:solidFill>
          <a:ln w="19050">
            <a:solidFill>
              <a:srgbClr val="90C40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b="1" i="0" u="none" strike="noStrike" kern="1200" cap="none" spc="0" normalizeH="0" baseline="0" noProof="0">
                <a:ln>
                  <a:noFill/>
                </a:ln>
                <a:solidFill>
                  <a:schemeClr val="tx1"/>
                </a:solidFill>
                <a:effectLst/>
                <a:uLnTx/>
                <a:uFillTx/>
                <a:cs typeface="Poppins"/>
              </a:rPr>
              <a:t>Oikeudenmukaisuus</a:t>
            </a:r>
            <a:endParaRPr lang="fi-FI" b="1" i="0" u="none" strike="noStrike" kern="1200" cap="none" spc="0" normalizeH="0" baseline="0" noProof="0">
              <a:ln>
                <a:noFill/>
              </a:ln>
              <a:solidFill>
                <a:schemeClr val="tx1"/>
              </a:solidFill>
              <a:effectLst/>
              <a:uLnTx/>
              <a:uFillTx/>
              <a:cs typeface="Poppin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i-FI" sz="1600" b="1" i="0" u="none" kern="1200" cap="none" spc="0" normalizeH="0" baseline="0" noProof="0">
              <a:ln>
                <a:noFill/>
              </a:ln>
              <a:solidFill>
                <a:schemeClr val="tx1"/>
              </a:solidFill>
              <a:effectLst/>
              <a:uLnTx/>
              <a:uFillTx/>
              <a:cs typeface="Poppins"/>
            </a:endParaRPr>
          </a:p>
          <a:p>
            <a:pPr marL="171450" indent="-171450">
              <a:buFont typeface="Arial" panose="020B0604020202020204" pitchFamily="34" charset="0"/>
              <a:buChar char="•"/>
              <a:defRPr/>
            </a:pPr>
            <a:r>
              <a:rPr kumimoji="0" lang="fi-FI" sz="1600" b="0" u="none" kern="1200" cap="none" spc="0" normalizeH="0" baseline="0" noProof="0">
                <a:ln>
                  <a:noFill/>
                </a:ln>
                <a:solidFill>
                  <a:schemeClr val="tx1"/>
                </a:solidFill>
                <a:effectLst/>
                <a:uLnTx/>
                <a:uFillTx/>
                <a:cs typeface="Poppins"/>
              </a:rPr>
              <a:t>Kohtaamme asiakkaat arvostavasti</a:t>
            </a:r>
            <a:r>
              <a:rPr lang="fi-FI" sz="1600">
                <a:solidFill>
                  <a:schemeClr val="tx1"/>
                </a:solidFill>
                <a:ea typeface="+mn-lt"/>
                <a:cs typeface="Poppins"/>
              </a:rPr>
              <a:t> ja</a:t>
            </a:r>
            <a:r>
              <a:rPr lang="fi-FI" sz="1600">
                <a:solidFill>
                  <a:schemeClr val="tx1"/>
                </a:solidFill>
                <a:ea typeface="+mn-lt"/>
                <a:cs typeface="+mn-lt"/>
              </a:rPr>
              <a:t> yksilölliset tarpeet huomioiden </a:t>
            </a:r>
            <a:endParaRPr lang="fi-FI" sz="1600" strike="sngStrike">
              <a:solidFill>
                <a:schemeClr val="tx1"/>
              </a:solidFill>
              <a:ea typeface="+mn-lt"/>
              <a:cs typeface="+mn-lt"/>
            </a:endParaRPr>
          </a:p>
          <a:p>
            <a:pPr marL="171450" indent="-171450">
              <a:buFont typeface="Arial" panose="020B0604020202020204" pitchFamily="34" charset="0"/>
              <a:buChar char="•"/>
              <a:defRPr/>
            </a:pPr>
            <a:r>
              <a:rPr kumimoji="0" lang="fi-FI" sz="1600" b="0" u="none" strike="noStrike" kern="1200" cap="none" spc="0" normalizeH="0" baseline="0" noProof="0">
                <a:ln>
                  <a:noFill/>
                </a:ln>
                <a:solidFill>
                  <a:schemeClr val="tx1"/>
                </a:solidFill>
                <a:effectLst/>
                <a:uLnTx/>
                <a:uFillTx/>
                <a:cs typeface="Poppins"/>
              </a:rPr>
              <a:t>Meillä on selkeät toimintamallit</a:t>
            </a:r>
            <a:r>
              <a:rPr kumimoji="0" lang="fi-FI" sz="1600" b="0" i="0" u="none" strike="noStrike" kern="1200" cap="none" spc="0" normalizeH="0" baseline="0" noProof="0">
                <a:ln>
                  <a:noFill/>
                </a:ln>
                <a:solidFill>
                  <a:schemeClr val="tx1"/>
                </a:solidFill>
                <a:effectLst/>
                <a:uLnTx/>
                <a:uFillTx/>
                <a:cs typeface="Poppins"/>
              </a:rPr>
              <a:t>, jotka edistävät asiakkaiden ja työntekijöiden yhdenvertaista kohtelua</a:t>
            </a:r>
          </a:p>
          <a:p>
            <a:pPr marL="171450" indent="-171450">
              <a:buFont typeface="Arial" panose="020B0604020202020204" pitchFamily="34" charset="0"/>
              <a:buChar char="•"/>
              <a:defRPr/>
            </a:pPr>
            <a:r>
              <a:rPr lang="fi-FI" sz="1600">
                <a:solidFill>
                  <a:schemeClr val="tx1"/>
                </a:solidFill>
                <a:ea typeface="+mn-lt"/>
                <a:cs typeface="+mn-lt"/>
              </a:rPr>
              <a:t>Johtaminen on oikeudenmukaista tasapuolista ja ammattitaitoista</a:t>
            </a:r>
            <a:endParaRPr lang="fi-FI" sz="1600" strike="sngStrike">
              <a:solidFill>
                <a:schemeClr val="tx1"/>
              </a:solidFill>
              <a:ea typeface="+mn-lt"/>
              <a:cs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600" b="0" i="0" u="none" strike="noStrike" kern="1200" cap="none" spc="0" normalizeH="0" baseline="0" noProof="0">
                <a:ln>
                  <a:noFill/>
                </a:ln>
                <a:solidFill>
                  <a:schemeClr val="tx1"/>
                </a:solidFill>
                <a:effectLst/>
                <a:uLnTx/>
                <a:uFillTx/>
                <a:cs typeface="Poppins"/>
              </a:rPr>
              <a:t>Toimintamme </a:t>
            </a:r>
            <a:r>
              <a:rPr kumimoji="0" lang="fi-FI" sz="1600" b="0" u="none" strike="noStrike" kern="1200" cap="none" spc="0" normalizeH="0" baseline="0" noProof="0">
                <a:ln>
                  <a:noFill/>
                </a:ln>
                <a:solidFill>
                  <a:schemeClr val="tx1"/>
                </a:solidFill>
                <a:effectLst/>
                <a:uLnTx/>
                <a:uFillTx/>
                <a:cs typeface="Poppins"/>
              </a:rPr>
              <a:t>on yhdenvertaista, tasa-arvoista, asiakaslähtöistä, avointa ja läpinäkyvää</a:t>
            </a:r>
            <a:endParaRPr lang="fi-FI" sz="1600" b="0" u="none" strike="noStrike" kern="1200" cap="none" spc="0" normalizeH="0" baseline="0" noProof="0">
              <a:ln>
                <a:noFill/>
              </a:ln>
              <a:solidFill>
                <a:schemeClr val="tx1"/>
              </a:solidFill>
              <a:effectLst/>
              <a:uLnTx/>
              <a:uFillTx/>
              <a:cs typeface="Poppins"/>
            </a:endParaRPr>
          </a:p>
          <a:p>
            <a:pPr marL="171450" indent="-171450">
              <a:buFont typeface="Arial" panose="020B0604020202020204" pitchFamily="34" charset="0"/>
              <a:buChar char="•"/>
              <a:defRPr/>
            </a:pPr>
            <a:endParaRPr lang="fi-FI" sz="1600" b="0" u="none" kern="1200" cap="none" spc="0" normalizeH="0" baseline="0" noProof="0">
              <a:ln>
                <a:noFill/>
              </a:ln>
              <a:solidFill>
                <a:srgbClr val="000000"/>
              </a:solidFill>
              <a:effectLst/>
              <a:uLnTx/>
              <a:uFillTx/>
              <a:cs typeface="Poppins"/>
            </a:endParaRPr>
          </a:p>
          <a:p>
            <a:pPr marL="171450" indent="-171450">
              <a:buFont typeface="Arial" panose="020B0604020202020204" pitchFamily="34" charset="0"/>
              <a:buChar char="•"/>
              <a:defRPr/>
            </a:pPr>
            <a:endParaRPr lang="fi-FI" sz="1600">
              <a:solidFill>
                <a:schemeClr val="tx1"/>
              </a:solidFill>
              <a:cs typeface="Poppins"/>
            </a:endParaRPr>
          </a:p>
          <a:p>
            <a:pPr>
              <a:defRPr/>
            </a:pPr>
            <a:endParaRPr lang="fi-FI" sz="1600">
              <a:solidFill>
                <a:schemeClr val="tx1"/>
              </a:solidFill>
              <a:cs typeface="Poppins"/>
            </a:endParaRPr>
          </a:p>
        </p:txBody>
      </p:sp>
      <p:sp>
        <p:nvSpPr>
          <p:cNvPr id="9" name="Suorakulmio 8">
            <a:extLst>
              <a:ext uri="{FF2B5EF4-FFF2-40B4-BE49-F238E27FC236}">
                <a16:creationId xmlns:a16="http://schemas.microsoft.com/office/drawing/2014/main" id="{541F2C0C-9B1E-EA7C-E6DD-3719C620066C}"/>
              </a:ext>
            </a:extLst>
          </p:cNvPr>
          <p:cNvSpPr/>
          <p:nvPr/>
        </p:nvSpPr>
        <p:spPr>
          <a:xfrm>
            <a:off x="8016008" y="1571030"/>
            <a:ext cx="3121850" cy="4336610"/>
          </a:xfrm>
          <a:prstGeom prst="rect">
            <a:avLst/>
          </a:prstGeom>
          <a:solidFill>
            <a:schemeClr val="bg1">
              <a:lumMod val="95000"/>
            </a:schemeClr>
          </a:solidFill>
          <a:ln w="19050">
            <a:solidFill>
              <a:srgbClr val="90C40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b="1" i="0" u="none" strike="noStrike" kern="1200" cap="none" spc="0" normalizeH="0" baseline="0" noProof="0">
                <a:ln>
                  <a:noFill/>
                </a:ln>
                <a:solidFill>
                  <a:srgbClr val="000000"/>
                </a:solidFill>
                <a:effectLst/>
                <a:uLnTx/>
                <a:uFillTx/>
                <a:cs typeface="Poppins"/>
              </a:rPr>
              <a:t>Rohkeus</a:t>
            </a:r>
            <a:endParaRPr lang="fi-FI" b="1" i="0" u="none" strike="noStrike" kern="1200" cap="none" spc="0" normalizeH="0" baseline="0" noProof="0">
              <a:ln>
                <a:noFill/>
              </a:ln>
              <a:solidFill>
                <a:srgbClr val="000000"/>
              </a:solidFill>
              <a:effectLst/>
              <a:uLnTx/>
              <a:uFillTx/>
              <a:cs typeface="Poppins"/>
            </a:endParaRPr>
          </a:p>
          <a:p>
            <a:pPr marR="0" lvl="0" algn="l" defTabSz="914400" rtl="0" eaLnBrk="1" fontAlgn="auto" latinLnBrk="0" hangingPunct="1">
              <a:lnSpc>
                <a:spcPct val="100000"/>
              </a:lnSpc>
              <a:spcBef>
                <a:spcPts val="0"/>
              </a:spcBef>
              <a:spcAft>
                <a:spcPts val="0"/>
              </a:spcAft>
              <a:buClrTx/>
              <a:buSzTx/>
              <a:tabLst/>
              <a:defRPr/>
            </a:pPr>
            <a:endParaRPr lang="fi-FI" sz="1600" b="0" i="0" u="none" strike="noStrike" kern="1200" cap="none" spc="0" normalizeH="0" baseline="0" noProof="0">
              <a:ln>
                <a:noFill/>
              </a:ln>
              <a:solidFill>
                <a:srgbClr val="000000"/>
              </a:solidFill>
              <a:effectLst/>
              <a:uLnTx/>
              <a:uFillTx/>
              <a:cs typeface="Poppins"/>
            </a:endParaRPr>
          </a:p>
          <a:p>
            <a:pPr marL="171450" indent="-171450">
              <a:buFont typeface="Arial" panose="020B0604020202020204" pitchFamily="34" charset="0"/>
              <a:buChar char="•"/>
            </a:pPr>
            <a:r>
              <a:rPr lang="fi-FI" sz="1600">
                <a:solidFill>
                  <a:schemeClr val="tx1"/>
                </a:solidFill>
                <a:cs typeface="Poppins"/>
              </a:rPr>
              <a:t>Arvioimme toimintaamme aktiivisesti ja haemme yhdessä ratkaisuja tunnistettuihin haasteisiin </a:t>
            </a:r>
          </a:p>
          <a:p>
            <a:pPr marL="171450" indent="-171450">
              <a:buFont typeface="Arial" panose="020B0604020202020204" pitchFamily="34" charset="0"/>
              <a:buChar char="•"/>
            </a:pPr>
            <a:r>
              <a:rPr lang="fi-FI" sz="1600">
                <a:solidFill>
                  <a:schemeClr val="tx1"/>
                </a:solidFill>
                <a:cs typeface="Poppins"/>
              </a:rPr>
              <a:t>Kannustamme henkilöstöä uusiin avauksiin ja tuemme innovatiivista kehittämistoimintaa</a:t>
            </a:r>
          </a:p>
          <a:p>
            <a:pPr marL="171450" indent="-171450">
              <a:buFont typeface="Arial" panose="020B0604020202020204" pitchFamily="34" charset="0"/>
              <a:buChar char="•"/>
              <a:defRPr/>
            </a:pPr>
            <a:r>
              <a:rPr lang="fi-FI" sz="1600">
                <a:solidFill>
                  <a:schemeClr val="tx1"/>
                </a:solidFill>
                <a:ea typeface="+mn-lt"/>
                <a:cs typeface="+mn-lt"/>
              </a:rPr>
              <a:t>Uudistamme rohkeasti toimintaa yhdessä asukkaiden, järjestöjen ja yritysten kanssa ennakoiden palvelutarpeiden muutoksia </a:t>
            </a:r>
          </a:p>
          <a:p>
            <a:pPr marL="171450" indent="-171450">
              <a:buFont typeface="Arial" panose="020B0604020202020204" pitchFamily="34" charset="0"/>
              <a:buChar char="•"/>
              <a:defRPr/>
            </a:pPr>
            <a:r>
              <a:rPr lang="fi-FI" sz="1600">
                <a:solidFill>
                  <a:schemeClr val="tx1"/>
                </a:solidFill>
                <a:ea typeface="+mn-lt"/>
                <a:cs typeface="+mn-lt"/>
              </a:rPr>
              <a:t>Tartumme ennakkoluulottomasti toimintaympäristön muutosten tuomiin mahdollisuuksiin</a:t>
            </a:r>
            <a:endParaRPr lang="fi-FI" sz="1600">
              <a:solidFill>
                <a:srgbClr val="000000"/>
              </a:solidFill>
              <a:cs typeface="Arial"/>
            </a:endParaRPr>
          </a:p>
          <a:p>
            <a:pPr marL="171450" indent="-171450">
              <a:buFont typeface="Arial" panose="020B0604020202020204" pitchFamily="34" charset="0"/>
              <a:buChar char="•"/>
              <a:defRPr/>
            </a:pPr>
            <a:endParaRPr lang="fi-FI" sz="1600">
              <a:solidFill>
                <a:srgbClr val="000000"/>
              </a:solidFill>
              <a:cs typeface="Arial"/>
            </a:endParaRPr>
          </a:p>
        </p:txBody>
      </p:sp>
      <p:sp>
        <p:nvSpPr>
          <p:cNvPr id="11" name="Suorakulmio 10">
            <a:extLst>
              <a:ext uri="{FF2B5EF4-FFF2-40B4-BE49-F238E27FC236}">
                <a16:creationId xmlns:a16="http://schemas.microsoft.com/office/drawing/2014/main" id="{A092E9B0-F3AA-3E31-70A7-65DA770BFDD7}"/>
              </a:ext>
            </a:extLst>
          </p:cNvPr>
          <p:cNvSpPr/>
          <p:nvPr/>
        </p:nvSpPr>
        <p:spPr>
          <a:xfrm>
            <a:off x="4291858" y="1570411"/>
            <a:ext cx="3214301" cy="4336610"/>
          </a:xfrm>
          <a:prstGeom prst="rect">
            <a:avLst/>
          </a:prstGeom>
          <a:solidFill>
            <a:schemeClr val="bg1">
              <a:lumMod val="95000"/>
            </a:schemeClr>
          </a:solidFill>
          <a:ln w="19050">
            <a:solidFill>
              <a:srgbClr val="90C40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b="1" i="0" u="none" strike="noStrike" kern="1200" cap="none" spc="0" normalizeH="0" baseline="0" noProof="0">
                <a:ln>
                  <a:noFill/>
                </a:ln>
                <a:solidFill>
                  <a:srgbClr val="000000"/>
                </a:solidFill>
                <a:effectLst/>
                <a:uLnTx/>
                <a:uFillTx/>
                <a:cs typeface="Poppins"/>
              </a:rPr>
              <a:t>Vastuullisuus</a:t>
            </a:r>
            <a:endParaRPr lang="fi-FI" b="1" i="0" u="none" strike="noStrike" kern="1200" cap="none" spc="0" normalizeH="0" baseline="0" noProof="0">
              <a:ln>
                <a:noFill/>
              </a:ln>
              <a:solidFill>
                <a:srgbClr val="000000"/>
              </a:solidFill>
              <a:effectLst/>
              <a:uLnTx/>
              <a:uFillTx/>
              <a:cs typeface="Poppin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i-FI" sz="1600" b="1" i="0" u="none" strike="noStrike" kern="1200" cap="none" spc="0" normalizeH="0" baseline="0" noProof="0">
              <a:ln>
                <a:noFill/>
              </a:ln>
              <a:solidFill>
                <a:srgbClr val="000000"/>
              </a:solidFill>
              <a:effectLst/>
              <a:uLnTx/>
              <a:uFillTx/>
              <a:cs typeface="Poppins"/>
            </a:endParaRPr>
          </a:p>
          <a:p>
            <a:pPr marL="171450" indent="-171450">
              <a:buFont typeface="Arial" panose="020B0604020202020204" pitchFamily="34" charset="0"/>
              <a:buChar char="•"/>
              <a:defRPr/>
            </a:pPr>
            <a:r>
              <a:rPr lang="fi-FI" sz="1600">
                <a:solidFill>
                  <a:schemeClr val="tx1"/>
                </a:solidFill>
                <a:cs typeface="Poppins"/>
              </a:rPr>
              <a:t>Kehitämme osaamistamme jatkuvasti ja perustamme toimintamme tutkittuun tietoon</a:t>
            </a:r>
          </a:p>
          <a:p>
            <a:pPr marL="171450" indent="-171450">
              <a:buFont typeface="Arial" panose="020B0604020202020204" pitchFamily="34" charset="0"/>
              <a:buChar char="•"/>
              <a:defRPr/>
            </a:pPr>
            <a:r>
              <a:rPr lang="fi-FI" sz="1600">
                <a:solidFill>
                  <a:schemeClr val="tx1"/>
                </a:solidFill>
                <a:cs typeface="Poppins"/>
              </a:rPr>
              <a:t>Teemme aina parhaamme asiakkaan hyvinvoinnin eteen</a:t>
            </a:r>
          </a:p>
          <a:p>
            <a:pPr marL="171450" indent="-171450">
              <a:buFont typeface="Arial" panose="020B0604020202020204" pitchFamily="34" charset="0"/>
              <a:buChar char="•"/>
              <a:defRPr/>
            </a:pPr>
            <a:r>
              <a:rPr kumimoji="0" lang="fi-FI" sz="1600" b="0" u="none" strike="noStrike" kern="1200" cap="none" spc="0" normalizeH="0" baseline="0" noProof="0">
                <a:ln>
                  <a:noFill/>
                </a:ln>
                <a:solidFill>
                  <a:srgbClr val="000000"/>
                </a:solidFill>
                <a:effectLst/>
                <a:uLnTx/>
                <a:uFillTx/>
                <a:cs typeface="Poppins"/>
              </a:rPr>
              <a:t>Kannamme vastuun päivittäisestä työstämme ja arvostamme toistemme osaamista</a:t>
            </a:r>
            <a:endParaRPr lang="fi-FI" sz="1600" b="0" u="none" strike="noStrike" kern="1200" cap="none" spc="0" normalizeH="0" baseline="0" noProof="0">
              <a:ln>
                <a:noFill/>
              </a:ln>
              <a:solidFill>
                <a:srgbClr val="000000"/>
              </a:solidFill>
              <a:effectLst/>
              <a:uLnTx/>
              <a:uFillTx/>
              <a:cs typeface="Poppins"/>
            </a:endParaRPr>
          </a:p>
          <a:p>
            <a:pPr marL="171450" indent="-171450">
              <a:buFont typeface="Arial" panose="020B0604020202020204" pitchFamily="34" charset="0"/>
              <a:buChar char="•"/>
              <a:defRPr/>
            </a:pPr>
            <a:r>
              <a:rPr lang="fi-FI" sz="1600">
                <a:solidFill>
                  <a:srgbClr val="000000"/>
                </a:solidFill>
                <a:cs typeface="Poppins"/>
              </a:rPr>
              <a:t>Toimimme </a:t>
            </a:r>
            <a:r>
              <a:rPr lang="fi-FI" sz="1600">
                <a:solidFill>
                  <a:srgbClr val="000000"/>
                </a:solidFill>
                <a:cs typeface="Arial"/>
              </a:rPr>
              <a:t>kustannustehokkaasti </a:t>
            </a:r>
          </a:p>
          <a:p>
            <a:pPr marL="171450" indent="-171450">
              <a:buFont typeface="Arial" panose="020B0604020202020204" pitchFamily="34" charset="0"/>
              <a:buChar char="•"/>
              <a:defRPr/>
            </a:pPr>
            <a:r>
              <a:rPr lang="fi-FI" sz="1600">
                <a:solidFill>
                  <a:srgbClr val="000000"/>
                </a:solidFill>
                <a:cs typeface="Poppins"/>
              </a:rPr>
              <a:t>Kannamme vastuun ympäristöstä</a:t>
            </a:r>
          </a:p>
          <a:p>
            <a:pPr marL="171450" indent="-171450">
              <a:buFont typeface="Arial" panose="020B0604020202020204" pitchFamily="34" charset="0"/>
              <a:buChar char="•"/>
              <a:defRPr/>
            </a:pPr>
            <a:r>
              <a:rPr lang="fi-FI" sz="1600">
                <a:solidFill>
                  <a:srgbClr val="000000"/>
                </a:solidFill>
                <a:cs typeface="Poppins"/>
              </a:rPr>
              <a:t>Toimintamme on ekologisesti, sosiaalisesti ja taloudellisesti kestävää</a:t>
            </a:r>
          </a:p>
          <a:p>
            <a:pPr marL="171450" indent="-171450">
              <a:buFont typeface="Arial" panose="020B0604020202020204" pitchFamily="34" charset="0"/>
              <a:buChar char="•"/>
              <a:defRPr/>
            </a:pPr>
            <a:endParaRPr lang="fi-FI" sz="1600">
              <a:solidFill>
                <a:srgbClr val="000000"/>
              </a:solidFill>
              <a:cs typeface="Poppins"/>
            </a:endParaRPr>
          </a:p>
          <a:p>
            <a:pPr>
              <a:defRPr/>
            </a:pPr>
            <a:endParaRPr lang="fi-FI" sz="1600">
              <a:solidFill>
                <a:srgbClr val="000000"/>
              </a:solidFill>
              <a:cs typeface="Poppins"/>
            </a:endParaRPr>
          </a:p>
          <a:p>
            <a:pPr marL="171450" indent="-171450">
              <a:buFont typeface="Arial" panose="020B0604020202020204" pitchFamily="34" charset="0"/>
              <a:buChar char="•"/>
              <a:defRPr/>
            </a:pPr>
            <a:endParaRPr lang="fi-FI" sz="1600">
              <a:solidFill>
                <a:srgbClr val="000000"/>
              </a:solidFill>
              <a:cs typeface="Poppins"/>
            </a:endParaRPr>
          </a:p>
        </p:txBody>
      </p:sp>
      <p:sp>
        <p:nvSpPr>
          <p:cNvPr id="13" name="Otsikko 3">
            <a:extLst>
              <a:ext uri="{FF2B5EF4-FFF2-40B4-BE49-F238E27FC236}">
                <a16:creationId xmlns:a16="http://schemas.microsoft.com/office/drawing/2014/main" id="{EE98F34F-4442-F1BF-327C-BA4FE7DAA921}"/>
              </a:ext>
            </a:extLst>
          </p:cNvPr>
          <p:cNvSpPr>
            <a:spLocks noGrp="1"/>
          </p:cNvSpPr>
          <p:nvPr>
            <p:ph type="title"/>
          </p:nvPr>
        </p:nvSpPr>
        <p:spPr>
          <a:xfrm>
            <a:off x="563109" y="477619"/>
            <a:ext cx="10574750" cy="786586"/>
          </a:xfrm>
          <a:solidFill>
            <a:srgbClr val="92D050"/>
          </a:solidFill>
        </p:spPr>
        <p:txBody>
          <a:bodyPr>
            <a:noAutofit/>
          </a:bodyPr>
          <a:lstStyle/>
          <a:p>
            <a:r>
              <a:rPr lang="fi-FI">
                <a:latin typeface="+mn-lt"/>
                <a:cs typeface="Poppins ExtraBold"/>
              </a:rPr>
              <a:t>Vantaan ja Keravan hyvinvointialueen arvot</a:t>
            </a:r>
            <a:endParaRPr lang="fi-FI">
              <a:latin typeface="+mn-lt"/>
            </a:endParaRPr>
          </a:p>
        </p:txBody>
      </p:sp>
      <p:sp>
        <p:nvSpPr>
          <p:cNvPr id="4" name="Tekstiruutu 3">
            <a:extLst>
              <a:ext uri="{FF2B5EF4-FFF2-40B4-BE49-F238E27FC236}">
                <a16:creationId xmlns:a16="http://schemas.microsoft.com/office/drawing/2014/main" id="{B537630A-B6C3-8459-D475-DAB10620F5B2}"/>
              </a:ext>
            </a:extLst>
          </p:cNvPr>
          <p:cNvSpPr txBox="1"/>
          <p:nvPr/>
        </p:nvSpPr>
        <p:spPr>
          <a:xfrm rot="1565802">
            <a:off x="9835116" y="571336"/>
            <a:ext cx="2254103" cy="369332"/>
          </a:xfrm>
          <a:prstGeom prst="rect">
            <a:avLst/>
          </a:prstGeom>
          <a:noFill/>
        </p:spPr>
        <p:txBody>
          <a:bodyPr wrap="square" rtlCol="0">
            <a:spAutoFit/>
          </a:bodyPr>
          <a:lstStyle/>
          <a:p>
            <a:r>
              <a:rPr lang="fi-FI">
                <a:solidFill>
                  <a:srgbClr val="FF0000"/>
                </a:solidFill>
              </a:rPr>
              <a:t>Ei muutostarvetta</a:t>
            </a:r>
          </a:p>
        </p:txBody>
      </p:sp>
    </p:spTree>
    <p:extLst>
      <p:ext uri="{BB962C8B-B14F-4D97-AF65-F5344CB8AC3E}">
        <p14:creationId xmlns:p14="http://schemas.microsoft.com/office/powerpoint/2010/main" val="401868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ääotsikot">
  <a:themeElements>
    <a:clrScheme name="Vakehyva">
      <a:dk1>
        <a:srgbClr val="000000"/>
      </a:dk1>
      <a:lt1>
        <a:srgbClr val="FFFFFF"/>
      </a:lt1>
      <a:dk2>
        <a:srgbClr val="302783"/>
      </a:dk2>
      <a:lt2>
        <a:srgbClr val="FFFFFF"/>
      </a:lt2>
      <a:accent1>
        <a:srgbClr val="EA5197"/>
      </a:accent1>
      <a:accent2>
        <a:srgbClr val="E6007E"/>
      </a:accent2>
      <a:accent3>
        <a:srgbClr val="74B72B"/>
      </a:accent3>
      <a:accent4>
        <a:srgbClr val="00983A"/>
      </a:accent4>
      <a:accent5>
        <a:srgbClr val="302783"/>
      </a:accent5>
      <a:accent6>
        <a:srgbClr val="76CBF3"/>
      </a:accent6>
      <a:hlink>
        <a:srgbClr val="E6007E"/>
      </a:hlink>
      <a:folHlink>
        <a:srgbClr val="76CB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764D438-07E4-4177-9058-874EAEF29675}" vid="{B4DFC47E-80EB-41ED-9957-93535901EC93}"/>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sällöt">
  <a:themeElements>
    <a:clrScheme name="Vakehyva">
      <a:dk1>
        <a:srgbClr val="000000"/>
      </a:dk1>
      <a:lt1>
        <a:srgbClr val="FFFFFF"/>
      </a:lt1>
      <a:dk2>
        <a:srgbClr val="302783"/>
      </a:dk2>
      <a:lt2>
        <a:srgbClr val="FFFFFF"/>
      </a:lt2>
      <a:accent1>
        <a:srgbClr val="EA5197"/>
      </a:accent1>
      <a:accent2>
        <a:srgbClr val="E6007E"/>
      </a:accent2>
      <a:accent3>
        <a:srgbClr val="74B72B"/>
      </a:accent3>
      <a:accent4>
        <a:srgbClr val="00983A"/>
      </a:accent4>
      <a:accent5>
        <a:srgbClr val="302783"/>
      </a:accent5>
      <a:accent6>
        <a:srgbClr val="76CBF3"/>
      </a:accent6>
      <a:hlink>
        <a:srgbClr val="E6007E"/>
      </a:hlink>
      <a:folHlink>
        <a:srgbClr val="76CB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764D438-07E4-4177-9058-874EAEF29675}" vid="{901534AC-7260-4A32-BE9B-971073E41A6A}"/>
    </a:ext>
  </a:extLst>
</a:theme>
</file>

<file path=ppt/theme/theme3.xml><?xml version="1.0" encoding="utf-8"?>
<a:theme xmlns:a="http://schemas.openxmlformats.org/drawingml/2006/main" name="1_Sisällöt_tummansininen">
  <a:themeElements>
    <a:clrScheme name="Vakehyva">
      <a:dk1>
        <a:srgbClr val="000000"/>
      </a:dk1>
      <a:lt1>
        <a:srgbClr val="FFFFFF"/>
      </a:lt1>
      <a:dk2>
        <a:srgbClr val="302783"/>
      </a:dk2>
      <a:lt2>
        <a:srgbClr val="FFFFFF"/>
      </a:lt2>
      <a:accent1>
        <a:srgbClr val="EA5197"/>
      </a:accent1>
      <a:accent2>
        <a:srgbClr val="E6007E"/>
      </a:accent2>
      <a:accent3>
        <a:srgbClr val="74B72B"/>
      </a:accent3>
      <a:accent4>
        <a:srgbClr val="00983A"/>
      </a:accent4>
      <a:accent5>
        <a:srgbClr val="302783"/>
      </a:accent5>
      <a:accent6>
        <a:srgbClr val="76CBF3"/>
      </a:accent6>
      <a:hlink>
        <a:srgbClr val="E6007E"/>
      </a:hlink>
      <a:folHlink>
        <a:srgbClr val="76CB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764D438-07E4-4177-9058-874EAEF29675}" vid="{0CA59F0E-F642-46B5-B437-88A753B8568D}"/>
    </a:ext>
  </a:extLst>
</a:theme>
</file>

<file path=ppt/theme/theme4.xml><?xml version="1.0" encoding="utf-8"?>
<a:theme xmlns:a="http://schemas.openxmlformats.org/drawingml/2006/main" name="Väliotsikot">
  <a:themeElements>
    <a:clrScheme name="Vakehyva">
      <a:dk1>
        <a:srgbClr val="000000"/>
      </a:dk1>
      <a:lt1>
        <a:srgbClr val="FFFFFF"/>
      </a:lt1>
      <a:dk2>
        <a:srgbClr val="302783"/>
      </a:dk2>
      <a:lt2>
        <a:srgbClr val="FFFFFF"/>
      </a:lt2>
      <a:accent1>
        <a:srgbClr val="EA5197"/>
      </a:accent1>
      <a:accent2>
        <a:srgbClr val="E6007E"/>
      </a:accent2>
      <a:accent3>
        <a:srgbClr val="74B72B"/>
      </a:accent3>
      <a:accent4>
        <a:srgbClr val="00983A"/>
      </a:accent4>
      <a:accent5>
        <a:srgbClr val="302783"/>
      </a:accent5>
      <a:accent6>
        <a:srgbClr val="76CBF3"/>
      </a:accent6>
      <a:hlink>
        <a:srgbClr val="E6007E"/>
      </a:hlink>
      <a:folHlink>
        <a:srgbClr val="76CB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764D438-07E4-4177-9058-874EAEF29675}" vid="{B9844B1A-FC1A-498C-837D-00F19114319C}"/>
    </a:ext>
  </a:extLst>
</a:theme>
</file>

<file path=ppt/theme/theme5.xml><?xml version="1.0" encoding="utf-8"?>
<a:theme xmlns:a="http://schemas.openxmlformats.org/drawingml/2006/main" name="Sitaatit">
  <a:themeElements>
    <a:clrScheme name="Vakehyva">
      <a:dk1>
        <a:srgbClr val="000000"/>
      </a:dk1>
      <a:lt1>
        <a:srgbClr val="FFFFFF"/>
      </a:lt1>
      <a:dk2>
        <a:srgbClr val="302783"/>
      </a:dk2>
      <a:lt2>
        <a:srgbClr val="FFFFFF"/>
      </a:lt2>
      <a:accent1>
        <a:srgbClr val="EA5197"/>
      </a:accent1>
      <a:accent2>
        <a:srgbClr val="E6007E"/>
      </a:accent2>
      <a:accent3>
        <a:srgbClr val="74B72B"/>
      </a:accent3>
      <a:accent4>
        <a:srgbClr val="00983A"/>
      </a:accent4>
      <a:accent5>
        <a:srgbClr val="302783"/>
      </a:accent5>
      <a:accent6>
        <a:srgbClr val="76CBF3"/>
      </a:accent6>
      <a:hlink>
        <a:srgbClr val="E6007E"/>
      </a:hlink>
      <a:folHlink>
        <a:srgbClr val="76CB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764D438-07E4-4177-9058-874EAEF29675}" vid="{097898AA-FF0A-4134-B8D3-95F7E7B7EA7C}"/>
    </a:ext>
  </a:extLst>
</a:theme>
</file>

<file path=ppt/theme/theme6.xml><?xml version="1.0" encoding="utf-8"?>
<a:theme xmlns:a="http://schemas.openxmlformats.org/drawingml/2006/main" name="Kiitos">
  <a:themeElements>
    <a:clrScheme name="Vakehyva">
      <a:dk1>
        <a:srgbClr val="000000"/>
      </a:dk1>
      <a:lt1>
        <a:srgbClr val="FFFFFF"/>
      </a:lt1>
      <a:dk2>
        <a:srgbClr val="302783"/>
      </a:dk2>
      <a:lt2>
        <a:srgbClr val="FFFFFF"/>
      </a:lt2>
      <a:accent1>
        <a:srgbClr val="EA5197"/>
      </a:accent1>
      <a:accent2>
        <a:srgbClr val="E6007E"/>
      </a:accent2>
      <a:accent3>
        <a:srgbClr val="74B72B"/>
      </a:accent3>
      <a:accent4>
        <a:srgbClr val="00983A"/>
      </a:accent4>
      <a:accent5>
        <a:srgbClr val="302783"/>
      </a:accent5>
      <a:accent6>
        <a:srgbClr val="76CBF3"/>
      </a:accent6>
      <a:hlink>
        <a:srgbClr val="E6007E"/>
      </a:hlink>
      <a:folHlink>
        <a:srgbClr val="76CB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764D438-07E4-4177-9058-874EAEF29675}" vid="{6F90A94B-890B-4D3A-9249-7C48E49E795C}"/>
    </a:ext>
  </a:ext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Sisällöt">
  <a:themeElements>
    <a:clrScheme name="VAKE">
      <a:dk1>
        <a:srgbClr val="FFFFFF"/>
      </a:dk1>
      <a:lt1>
        <a:srgbClr val="302783"/>
      </a:lt1>
      <a:dk2>
        <a:srgbClr val="E6007E"/>
      </a:dk2>
      <a:lt2>
        <a:srgbClr val="76CBF3"/>
      </a:lt2>
      <a:accent1>
        <a:srgbClr val="00983A"/>
      </a:accent1>
      <a:accent2>
        <a:srgbClr val="EA5197"/>
      </a:accent2>
      <a:accent3>
        <a:srgbClr val="74B72B"/>
      </a:accent3>
      <a:accent4>
        <a:srgbClr val="1E1E1E"/>
      </a:accent4>
      <a:accent5>
        <a:srgbClr val="FFFFFF"/>
      </a:accent5>
      <a:accent6>
        <a:srgbClr val="302783"/>
      </a:accent6>
      <a:hlink>
        <a:srgbClr val="E6007E"/>
      </a:hlink>
      <a:folHlink>
        <a:srgbClr val="76CBF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TULsote_ja_rakenneuudistus">
  <a:themeElements>
    <a:clrScheme name="Vakesote">
      <a:dk1>
        <a:sysClr val="windowText" lastClr="000000"/>
      </a:dk1>
      <a:lt1>
        <a:sysClr val="window" lastClr="FFFFFF"/>
      </a:lt1>
      <a:dk2>
        <a:srgbClr val="44546A"/>
      </a:dk2>
      <a:lt2>
        <a:srgbClr val="E7E6E6"/>
      </a:lt2>
      <a:accent1>
        <a:srgbClr val="311F83"/>
      </a:accent1>
      <a:accent2>
        <a:srgbClr val="76CBF3"/>
      </a:accent2>
      <a:accent3>
        <a:srgbClr val="00983A"/>
      </a:accent3>
      <a:accent4>
        <a:srgbClr val="74B72B"/>
      </a:accent4>
      <a:accent5>
        <a:srgbClr val="E6007E"/>
      </a:accent5>
      <a:accent6>
        <a:srgbClr val="EA5297"/>
      </a:accent6>
      <a:hlink>
        <a:srgbClr val="0563C1"/>
      </a:hlink>
      <a:folHlink>
        <a:srgbClr val="954F72"/>
      </a:folHlink>
    </a:clrScheme>
    <a:fontScheme name="Vakesote">
      <a:majorFont>
        <a:latin typeface="Poppins Black"/>
        <a:ea typeface=""/>
        <a:cs typeface=""/>
      </a:majorFont>
      <a:minorFont>
        <a:latin typeface="Poppins Extr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A22BAD91D3A74CBCAD3A5CC30D1602" ma:contentTypeVersion="6" ma:contentTypeDescription="Create a new document." ma:contentTypeScope="" ma:versionID="8c874f29f3fde16e367e658bb9f200bf">
  <xsd:schema xmlns:xsd="http://www.w3.org/2001/XMLSchema" xmlns:xs="http://www.w3.org/2001/XMLSchema" xmlns:p="http://schemas.microsoft.com/office/2006/metadata/properties" xmlns:ns2="fd04334a-7a6e-4263-9609-0d242ca1ee47" xmlns:ns3="12d2ee93-6a61-4c93-b8d3-946151f18509" targetNamespace="http://schemas.microsoft.com/office/2006/metadata/properties" ma:root="true" ma:fieldsID="97009346ed3bdfb3284ff3713482c62e" ns2:_="" ns3:_="">
    <xsd:import namespace="fd04334a-7a6e-4263-9609-0d242ca1ee47"/>
    <xsd:import namespace="12d2ee93-6a61-4c93-b8d3-946151f1850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04334a-7a6e-4263-9609-0d242ca1ee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d2ee93-6a61-4c93-b8d3-946151f1850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2d2ee93-6a61-4c93-b8d3-946151f18509">
      <UserInfo>
        <DisplayName>Liljeroos Riikka</DisplayName>
        <AccountId>56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81EC63-955D-4C93-9CD6-737CDBDF168F}">
  <ds:schemaRefs>
    <ds:schemaRef ds:uri="12d2ee93-6a61-4c93-b8d3-946151f18509"/>
    <ds:schemaRef ds:uri="fd04334a-7a6e-4263-9609-0d242ca1ee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647E153-9E63-4800-B50F-8D6327B2836E}">
  <ds:schemaRefs>
    <ds:schemaRef ds:uri="http://purl.org/dc/dcmitype/"/>
    <ds:schemaRef ds:uri="http://schemas.microsoft.com/office/2006/documentManagement/types"/>
    <ds:schemaRef ds:uri="12d2ee93-6a61-4c93-b8d3-946151f18509"/>
    <ds:schemaRef ds:uri="fd04334a-7a6e-4263-9609-0d242ca1ee47"/>
    <ds:schemaRef ds:uri="http://schemas.microsoft.com/office/2006/metadata/properties"/>
    <ds:schemaRef ds:uri="http://purl.org/dc/elements/1.1/"/>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098146F2-30C0-4888-AD5D-51D7F20FED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VAKE_PPT_pohja</Template>
  <TotalTime>0</TotalTime>
  <Words>1579</Words>
  <Application>Microsoft Office PowerPoint</Application>
  <PresentationFormat>Laajakuva</PresentationFormat>
  <Paragraphs>259</Paragraphs>
  <Slides>16</Slides>
  <Notes>5</Notes>
  <HiddenSlides>0</HiddenSlides>
  <MMClips>0</MMClips>
  <ScaleCrop>false</ScaleCrop>
  <HeadingPairs>
    <vt:vector size="4" baseType="variant">
      <vt:variant>
        <vt:lpstr>Teema</vt:lpstr>
      </vt:variant>
      <vt:variant>
        <vt:i4>9</vt:i4>
      </vt:variant>
      <vt:variant>
        <vt:lpstr>Dian otsikot</vt:lpstr>
      </vt:variant>
      <vt:variant>
        <vt:i4>16</vt:i4>
      </vt:variant>
    </vt:vector>
  </HeadingPairs>
  <TitlesOfParts>
    <vt:vector size="25" baseType="lpstr">
      <vt:lpstr>Pääotsikot</vt:lpstr>
      <vt:lpstr>Sisällöt</vt:lpstr>
      <vt:lpstr>1_Sisällöt_tummansininen</vt:lpstr>
      <vt:lpstr>Väliotsikot</vt:lpstr>
      <vt:lpstr>Sitaatit</vt:lpstr>
      <vt:lpstr>Kiitos</vt:lpstr>
      <vt:lpstr>Office-teema</vt:lpstr>
      <vt:lpstr>1_Sisällöt</vt:lpstr>
      <vt:lpstr>3_TULsote_ja_rakenneuudistus</vt:lpstr>
      <vt:lpstr>Vantaan ja Keravan hyvinvointialuestrategia 2023 - 2025 - väliarviointi ja päivitystarpeet</vt:lpstr>
      <vt:lpstr>Strategia Vaken käynnistämisen kokonaisuudessa</vt:lpstr>
      <vt:lpstr>Hyvinvointialuestrategia 2023 - 2025</vt:lpstr>
      <vt:lpstr>Strategiset tavoitteet: tilanne TP 2023</vt:lpstr>
      <vt:lpstr>Strategian tarkistaminen 2024</vt:lpstr>
      <vt:lpstr>PowerPoint-esitys</vt:lpstr>
      <vt:lpstr>Strategian väliarviointi –  virkavalmistelun muutosehdotukset  </vt:lpstr>
      <vt:lpstr>Muutosesitysten kohdentuminen</vt:lpstr>
      <vt:lpstr>Vantaan ja Keravan hyvinvointialueen arvot</vt:lpstr>
      <vt:lpstr>Visio 2030 </vt:lpstr>
      <vt:lpstr>Palvelulupaus</vt:lpstr>
      <vt:lpstr>PowerPoint-esitys</vt:lpstr>
      <vt:lpstr>PowerPoint-esitys</vt:lpstr>
      <vt:lpstr>PowerPoint-esitys</vt:lpstr>
      <vt:lpstr>Strategian väliarviointi ja katse tulevaan</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Juosila Marianne</dc:creator>
  <cp:lastModifiedBy>Salovaara Christa</cp:lastModifiedBy>
  <cp:revision>22</cp:revision>
  <cp:lastPrinted>2024-05-21T09:24:02Z</cp:lastPrinted>
  <dcterms:created xsi:type="dcterms:W3CDTF">2024-04-18T09:10:46Z</dcterms:created>
  <dcterms:modified xsi:type="dcterms:W3CDTF">2024-08-20T07:40:24Z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Method">
    <vt:lpwstr>Standard</vt:lpwstr>
  </property>
  <property fmtid="{D5CDD505-2E9C-101B-9397-08002B2CF9AE}" pid="3" name="MSIP_Label_defa4170-0d19-0005-0004-bc88714345d2_Name">
    <vt:lpwstr>defa4170-0d19-0005-0004-bc88714345d2</vt:lpwstr>
  </property>
  <property fmtid="{D5CDD505-2E9C-101B-9397-08002B2CF9AE}" pid="4" name="MediaServiceImageTags">
    <vt:lpwstr/>
  </property>
  <property fmtid="{D5CDD505-2E9C-101B-9397-08002B2CF9AE}" pid="5" name="ContentTypeId">
    <vt:lpwstr>0x010100E3A22BAD91D3A74CBCAD3A5CC30D1602</vt:lpwstr>
  </property>
  <property fmtid="{D5CDD505-2E9C-101B-9397-08002B2CF9AE}" pid="6" name="MSIP_Label_defa4170-0d19-0005-0004-bc88714345d2_Enabled">
    <vt:lpwstr>true</vt:lpwstr>
  </property>
  <property fmtid="{D5CDD505-2E9C-101B-9397-08002B2CF9AE}" pid="7" name="MSIP_Label_defa4170-0d19-0005-0004-bc88714345d2_ContentBits">
    <vt:lpwstr>0</vt:lpwstr>
  </property>
  <property fmtid="{D5CDD505-2E9C-101B-9397-08002B2CF9AE}" pid="8" name="MSIP_Label_defa4170-0d19-0005-0004-bc88714345d2_SetDate">
    <vt:lpwstr>2023-02-10T12:03:37Z</vt:lpwstr>
  </property>
  <property fmtid="{D5CDD505-2E9C-101B-9397-08002B2CF9AE}" pid="9" name="MSIP_Label_defa4170-0d19-0005-0004-bc88714345d2_ActionId">
    <vt:lpwstr>418f29a5-c218-44f3-a00c-d3d40f050407</vt:lpwstr>
  </property>
  <property fmtid="{D5CDD505-2E9C-101B-9397-08002B2CF9AE}" pid="10" name="MSIP_Label_defa4170-0d19-0005-0004-bc88714345d2_SiteId">
    <vt:lpwstr>7cbe7314-9eec-453e-aa25-b39667b2f68f</vt:lpwstr>
  </property>
</Properties>
</file>